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3.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3.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1: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notes"/>
          <p:cNvSpPr txBox="1"/>
          <p:nvPr>
            <p:ph idx="1" type="body"/>
          </p:nvPr>
        </p:nvSpPr>
        <p:spPr>
          <a:xfrm>
            <a:off x="514350" y="4343400"/>
            <a:ext cx="41148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2: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notes"/>
          <p:cNvSpPr txBox="1"/>
          <p:nvPr>
            <p:ph idx="1" type="body"/>
          </p:nvPr>
        </p:nvSpPr>
        <p:spPr>
          <a:xfrm>
            <a:off x="514350" y="4343400"/>
            <a:ext cx="41148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1" name="Google Shape;551;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5" name="Google Shape;575;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3" name="Google Shape;593;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9" name="Google Shape;599;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5" name="Google Shape;605;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4:notes"/>
          <p:cNvSpPr/>
          <p:nvPr>
            <p:ph idx="2" type="sldImg"/>
          </p:nvPr>
        </p:nvSpPr>
        <p:spPr>
          <a:xfrm>
            <a:off x="2859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4:notes"/>
          <p:cNvSpPr txBox="1"/>
          <p:nvPr>
            <p:ph idx="1" type="body"/>
          </p:nvPr>
        </p:nvSpPr>
        <p:spPr>
          <a:xfrm>
            <a:off x="514350" y="4343400"/>
            <a:ext cx="41148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1" name="Google Shape;611;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are acute diseases? They are the diseases which are of short duration. </a:t>
            </a:r>
            <a:endParaRPr/>
          </a:p>
        </p:txBody>
      </p:sp>
      <p:sp>
        <p:nvSpPr>
          <p:cNvPr id="418" name="Google Shape;418;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 type="tx">
  <p:cSld name="TITLE_AND_BODY">
    <p:spTree>
      <p:nvGrpSpPr>
        <p:cNvPr id="13" name="Shape 13"/>
        <p:cNvGrpSpPr/>
        <p:nvPr/>
      </p:nvGrpSpPr>
      <p:grpSpPr>
        <a:xfrm>
          <a:off x="0" y="0"/>
          <a:ext cx="0" cy="0"/>
          <a:chOff x="0" y="0"/>
          <a:chExt cx="0" cy="0"/>
        </a:xfrm>
      </p:grpSpPr>
      <p:sp>
        <p:nvSpPr>
          <p:cNvPr id="14" name="Google Shape;14;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5" name="Google Shape;15;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6" name="Google Shape;16;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_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4"/>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 type="tx">
  <p:cSld name="TITLE_AND_BODY">
    <p:spTree>
      <p:nvGrpSpPr>
        <p:cNvPr id="60" name="Shape 60"/>
        <p:cNvGrpSpPr/>
        <p:nvPr/>
      </p:nvGrpSpPr>
      <p:grpSpPr>
        <a:xfrm>
          <a:off x="0" y="0"/>
          <a:ext cx="0" cy="0"/>
          <a:chOff x="0" y="0"/>
          <a:chExt cx="0" cy="0"/>
        </a:xfrm>
      </p:grpSpPr>
      <p:grpSp>
        <p:nvGrpSpPr>
          <p:cNvPr id="61" name="Google Shape;61;p15"/>
          <p:cNvGrpSpPr/>
          <p:nvPr/>
        </p:nvGrpSpPr>
        <p:grpSpPr>
          <a:xfrm>
            <a:off x="625966" y="299376"/>
            <a:ext cx="999312" cy="999312"/>
            <a:chOff x="348199" y="179450"/>
            <a:chExt cx="1116300" cy="1116300"/>
          </a:xfrm>
        </p:grpSpPr>
        <p:sp>
          <p:nvSpPr>
            <p:cNvPr id="62" name="Google Shape;62;p15"/>
            <p:cNvSpPr/>
            <p:nvPr/>
          </p:nvSpPr>
          <p:spPr>
            <a:xfrm rot="-5400000">
              <a:off x="574557" y="405788"/>
              <a:ext cx="663600" cy="6636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5"/>
            <p:cNvSpPr/>
            <p:nvPr/>
          </p:nvSpPr>
          <p:spPr>
            <a:xfrm rot="-5400000">
              <a:off x="348199" y="179450"/>
              <a:ext cx="1116300" cy="11163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 name="Google Shape;64;p15"/>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5" name="Google Shape;65;p15"/>
          <p:cNvSpPr txBox="1"/>
          <p:nvPr>
            <p:ph idx="1" type="body"/>
          </p:nvPr>
        </p:nvSpPr>
        <p:spPr>
          <a:xfrm>
            <a:off x="1303800" y="1990050"/>
            <a:ext cx="7030500" cy="25416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66" name="Google Shape;66;p15"/>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OLAYOUT">
  <p:cSld name="AUTOLAYOUT">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6"/>
          <p:cNvSpPr/>
          <p:nvPr/>
        </p:nvSpPr>
        <p:spPr>
          <a:xfrm>
            <a:off x="2085575" y="0"/>
            <a:ext cx="7058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16"/>
          <p:cNvSpPr/>
          <p:nvPr/>
        </p:nvSpPr>
        <p:spPr>
          <a:xfrm>
            <a:off x="149"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6"/>
          <p:cNvSpPr/>
          <p:nvPr/>
        </p:nvSpPr>
        <p:spPr>
          <a:xfrm>
            <a:off x="521314"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6"/>
          <p:cNvSpPr/>
          <p:nvPr/>
        </p:nvSpPr>
        <p:spPr>
          <a:xfrm>
            <a:off x="192078"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p:nvPr/>
        </p:nvSpPr>
        <p:spPr>
          <a:xfrm rot="10800000">
            <a:off x="191890"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6"/>
          <p:cNvSpPr/>
          <p:nvPr/>
        </p:nvSpPr>
        <p:spPr>
          <a:xfrm>
            <a:off x="1042802"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6"/>
          <p:cNvSpPr/>
          <p:nvPr/>
        </p:nvSpPr>
        <p:spPr>
          <a:xfrm>
            <a:off x="1564118"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6"/>
          <p:cNvSpPr/>
          <p:nvPr/>
        </p:nvSpPr>
        <p:spPr>
          <a:xfrm>
            <a:off x="1234882"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6"/>
          <p:cNvSpPr/>
          <p:nvPr/>
        </p:nvSpPr>
        <p:spPr>
          <a:xfrm rot="10800000">
            <a:off x="1234694"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6"/>
          <p:cNvSpPr/>
          <p:nvPr/>
        </p:nvSpPr>
        <p:spPr>
          <a:xfrm>
            <a:off x="149"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6"/>
          <p:cNvSpPr/>
          <p:nvPr/>
        </p:nvSpPr>
        <p:spPr>
          <a:xfrm>
            <a:off x="521377"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6"/>
          <p:cNvSpPr/>
          <p:nvPr/>
        </p:nvSpPr>
        <p:spPr>
          <a:xfrm>
            <a:off x="192078"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6"/>
          <p:cNvSpPr/>
          <p:nvPr/>
        </p:nvSpPr>
        <p:spPr>
          <a:xfrm rot="10800000">
            <a:off x="191890"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6"/>
          <p:cNvSpPr/>
          <p:nvPr/>
        </p:nvSpPr>
        <p:spPr>
          <a:xfrm>
            <a:off x="1042802"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6"/>
          <p:cNvSpPr/>
          <p:nvPr/>
        </p:nvSpPr>
        <p:spPr>
          <a:xfrm>
            <a:off x="1234882"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6"/>
          <p:cNvSpPr/>
          <p:nvPr/>
        </p:nvSpPr>
        <p:spPr>
          <a:xfrm rot="10800000">
            <a:off x="1234694"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6"/>
          <p:cNvSpPr/>
          <p:nvPr/>
        </p:nvSpPr>
        <p:spPr>
          <a:xfrm>
            <a:off x="149"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6"/>
          <p:cNvSpPr/>
          <p:nvPr/>
        </p:nvSpPr>
        <p:spPr>
          <a:xfrm>
            <a:off x="521314"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6"/>
          <p:cNvSpPr/>
          <p:nvPr/>
        </p:nvSpPr>
        <p:spPr>
          <a:xfrm>
            <a:off x="192078"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6"/>
          <p:cNvSpPr/>
          <p:nvPr/>
        </p:nvSpPr>
        <p:spPr>
          <a:xfrm rot="10800000">
            <a:off x="191890"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6"/>
          <p:cNvSpPr/>
          <p:nvPr/>
        </p:nvSpPr>
        <p:spPr>
          <a:xfrm>
            <a:off x="1042802"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6"/>
          <p:cNvSpPr/>
          <p:nvPr/>
        </p:nvSpPr>
        <p:spPr>
          <a:xfrm>
            <a:off x="1564118"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6"/>
          <p:cNvSpPr/>
          <p:nvPr/>
        </p:nvSpPr>
        <p:spPr>
          <a:xfrm>
            <a:off x="1234882"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6"/>
          <p:cNvSpPr/>
          <p:nvPr/>
        </p:nvSpPr>
        <p:spPr>
          <a:xfrm rot="10800000">
            <a:off x="1234694"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6"/>
          <p:cNvSpPr/>
          <p:nvPr/>
        </p:nvSpPr>
        <p:spPr>
          <a:xfrm>
            <a:off x="149"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6"/>
          <p:cNvSpPr/>
          <p:nvPr/>
        </p:nvSpPr>
        <p:spPr>
          <a:xfrm>
            <a:off x="521314"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6"/>
          <p:cNvSpPr/>
          <p:nvPr/>
        </p:nvSpPr>
        <p:spPr>
          <a:xfrm>
            <a:off x="192078"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6"/>
          <p:cNvSpPr/>
          <p:nvPr/>
        </p:nvSpPr>
        <p:spPr>
          <a:xfrm rot="10800000">
            <a:off x="191890"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6"/>
          <p:cNvSpPr/>
          <p:nvPr/>
        </p:nvSpPr>
        <p:spPr>
          <a:xfrm>
            <a:off x="1042802"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6"/>
          <p:cNvSpPr/>
          <p:nvPr/>
        </p:nvSpPr>
        <p:spPr>
          <a:xfrm>
            <a:off x="1564118"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6"/>
          <p:cNvSpPr/>
          <p:nvPr/>
        </p:nvSpPr>
        <p:spPr>
          <a:xfrm>
            <a:off x="1234882"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6"/>
          <p:cNvSpPr/>
          <p:nvPr/>
        </p:nvSpPr>
        <p:spPr>
          <a:xfrm rot="10800000">
            <a:off x="1234694"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6"/>
          <p:cNvSpPr/>
          <p:nvPr/>
        </p:nvSpPr>
        <p:spPr>
          <a:xfrm>
            <a:off x="149"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6"/>
          <p:cNvSpPr/>
          <p:nvPr/>
        </p:nvSpPr>
        <p:spPr>
          <a:xfrm>
            <a:off x="521314"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6"/>
          <p:cNvSpPr/>
          <p:nvPr/>
        </p:nvSpPr>
        <p:spPr>
          <a:xfrm>
            <a:off x="192078"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6"/>
          <p:cNvSpPr/>
          <p:nvPr/>
        </p:nvSpPr>
        <p:spPr>
          <a:xfrm rot="10800000">
            <a:off x="191890"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6"/>
          <p:cNvSpPr/>
          <p:nvPr/>
        </p:nvSpPr>
        <p:spPr>
          <a:xfrm>
            <a:off x="1042802"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6"/>
          <p:cNvSpPr/>
          <p:nvPr/>
        </p:nvSpPr>
        <p:spPr>
          <a:xfrm>
            <a:off x="1564118"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6"/>
          <p:cNvSpPr/>
          <p:nvPr/>
        </p:nvSpPr>
        <p:spPr>
          <a:xfrm>
            <a:off x="1234882"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6"/>
          <p:cNvSpPr/>
          <p:nvPr/>
        </p:nvSpPr>
        <p:spPr>
          <a:xfrm rot="10800000">
            <a:off x="1234694"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3"/>
        </a:solidFill>
      </p:bgPr>
    </p:bg>
    <p:spTree>
      <p:nvGrpSpPr>
        <p:cNvPr id="110" name="Shape 110"/>
        <p:cNvGrpSpPr/>
        <p:nvPr/>
      </p:nvGrpSpPr>
      <p:grpSpPr>
        <a:xfrm>
          <a:off x="0" y="0"/>
          <a:ext cx="0" cy="0"/>
          <a:chOff x="0" y="0"/>
          <a:chExt cx="0" cy="0"/>
        </a:xfrm>
      </p:grpSpPr>
      <p:grpSp>
        <p:nvGrpSpPr>
          <p:cNvPr id="111" name="Google Shape;111;p17"/>
          <p:cNvGrpSpPr/>
          <p:nvPr/>
        </p:nvGrpSpPr>
        <p:grpSpPr>
          <a:xfrm>
            <a:off x="7343003" y="3409675"/>
            <a:ext cx="1691422" cy="1732548"/>
            <a:chOff x="7343003" y="3409675"/>
            <a:chExt cx="1691422" cy="1732548"/>
          </a:xfrm>
        </p:grpSpPr>
        <p:grpSp>
          <p:nvGrpSpPr>
            <p:cNvPr id="112" name="Google Shape;112;p17"/>
            <p:cNvGrpSpPr/>
            <p:nvPr/>
          </p:nvGrpSpPr>
          <p:grpSpPr>
            <a:xfrm>
              <a:off x="7343003" y="4453711"/>
              <a:ext cx="316800" cy="688512"/>
              <a:chOff x="7343003" y="4453711"/>
              <a:chExt cx="316800" cy="688512"/>
            </a:xfrm>
          </p:grpSpPr>
          <p:sp>
            <p:nvSpPr>
              <p:cNvPr id="113" name="Google Shape;113;p17"/>
              <p:cNvSpPr/>
              <p:nvPr/>
            </p:nvSpPr>
            <p:spPr>
              <a:xfrm>
                <a:off x="7343003" y="4453711"/>
                <a:ext cx="316800" cy="688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7"/>
              <p:cNvSpPr/>
              <p:nvPr/>
            </p:nvSpPr>
            <p:spPr>
              <a:xfrm>
                <a:off x="7343003" y="4801723"/>
                <a:ext cx="316800" cy="340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17"/>
            <p:cNvGrpSpPr/>
            <p:nvPr/>
          </p:nvGrpSpPr>
          <p:grpSpPr>
            <a:xfrm>
              <a:off x="7801210" y="4105700"/>
              <a:ext cx="316800" cy="1036523"/>
              <a:chOff x="7801210" y="4105700"/>
              <a:chExt cx="316800" cy="1036523"/>
            </a:xfrm>
          </p:grpSpPr>
          <p:sp>
            <p:nvSpPr>
              <p:cNvPr id="116" name="Google Shape;116;p17"/>
              <p:cNvSpPr/>
              <p:nvPr/>
            </p:nvSpPr>
            <p:spPr>
              <a:xfrm>
                <a:off x="7801210" y="4453711"/>
                <a:ext cx="316800" cy="688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7"/>
              <p:cNvSpPr/>
              <p:nvPr/>
            </p:nvSpPr>
            <p:spPr>
              <a:xfrm>
                <a:off x="7801210" y="4105700"/>
                <a:ext cx="316800" cy="1036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7"/>
              <p:cNvSpPr/>
              <p:nvPr/>
            </p:nvSpPr>
            <p:spPr>
              <a:xfrm>
                <a:off x="7801210" y="4801723"/>
                <a:ext cx="316800" cy="340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 name="Google Shape;119;p17"/>
            <p:cNvGrpSpPr/>
            <p:nvPr/>
          </p:nvGrpSpPr>
          <p:grpSpPr>
            <a:xfrm>
              <a:off x="8259418" y="3757688"/>
              <a:ext cx="316800" cy="1384535"/>
              <a:chOff x="8259418" y="3757688"/>
              <a:chExt cx="316800" cy="1384535"/>
            </a:xfrm>
          </p:grpSpPr>
          <p:sp>
            <p:nvSpPr>
              <p:cNvPr id="120" name="Google Shape;120;p17"/>
              <p:cNvSpPr/>
              <p:nvPr/>
            </p:nvSpPr>
            <p:spPr>
              <a:xfrm>
                <a:off x="8259418" y="4453711"/>
                <a:ext cx="316800" cy="688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7"/>
              <p:cNvSpPr/>
              <p:nvPr/>
            </p:nvSpPr>
            <p:spPr>
              <a:xfrm>
                <a:off x="8259418" y="3757688"/>
                <a:ext cx="316800" cy="1384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7"/>
              <p:cNvSpPr/>
              <p:nvPr/>
            </p:nvSpPr>
            <p:spPr>
              <a:xfrm>
                <a:off x="8259418" y="4105700"/>
                <a:ext cx="316800" cy="1036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7"/>
              <p:cNvSpPr/>
              <p:nvPr/>
            </p:nvSpPr>
            <p:spPr>
              <a:xfrm>
                <a:off x="8259418" y="4801723"/>
                <a:ext cx="316800" cy="340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 name="Google Shape;124;p17"/>
            <p:cNvGrpSpPr/>
            <p:nvPr/>
          </p:nvGrpSpPr>
          <p:grpSpPr>
            <a:xfrm>
              <a:off x="8717625" y="3409675"/>
              <a:ext cx="316800" cy="1732548"/>
              <a:chOff x="8717625" y="3409675"/>
              <a:chExt cx="316800" cy="1732548"/>
            </a:xfrm>
          </p:grpSpPr>
          <p:sp>
            <p:nvSpPr>
              <p:cNvPr id="125" name="Google Shape;125;p17"/>
              <p:cNvSpPr/>
              <p:nvPr/>
            </p:nvSpPr>
            <p:spPr>
              <a:xfrm>
                <a:off x="8717625" y="4453711"/>
                <a:ext cx="316800" cy="688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7"/>
              <p:cNvSpPr/>
              <p:nvPr/>
            </p:nvSpPr>
            <p:spPr>
              <a:xfrm>
                <a:off x="8717625" y="3757688"/>
                <a:ext cx="316800" cy="1384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7"/>
              <p:cNvSpPr/>
              <p:nvPr/>
            </p:nvSpPr>
            <p:spPr>
              <a:xfrm>
                <a:off x="8717625" y="4105700"/>
                <a:ext cx="316800" cy="1036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7"/>
              <p:cNvSpPr/>
              <p:nvPr/>
            </p:nvSpPr>
            <p:spPr>
              <a:xfrm>
                <a:off x="8717625" y="3409675"/>
                <a:ext cx="316800" cy="1732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7"/>
              <p:cNvSpPr/>
              <p:nvPr/>
            </p:nvSpPr>
            <p:spPr>
              <a:xfrm>
                <a:off x="8717625" y="4801723"/>
                <a:ext cx="316800" cy="340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0" name="Google Shape;130;p17"/>
          <p:cNvGrpSpPr/>
          <p:nvPr/>
        </p:nvGrpSpPr>
        <p:grpSpPr>
          <a:xfrm>
            <a:off x="5043503" y="0"/>
            <a:ext cx="3814072" cy="3839101"/>
            <a:chOff x="5043503" y="0"/>
            <a:chExt cx="3814072" cy="3839101"/>
          </a:xfrm>
        </p:grpSpPr>
        <p:sp>
          <p:nvSpPr>
            <p:cNvPr id="131" name="Google Shape;131;p17"/>
            <p:cNvSpPr/>
            <p:nvPr/>
          </p:nvSpPr>
          <p:spPr>
            <a:xfrm>
              <a:off x="8460975" y="1817775"/>
              <a:ext cx="396600" cy="396600"/>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7"/>
            <p:cNvSpPr/>
            <p:nvPr/>
          </p:nvSpPr>
          <p:spPr>
            <a:xfrm rot="-9830444">
              <a:off x="6469759" y="3480726"/>
              <a:ext cx="320148" cy="320148"/>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 name="Google Shape;133;p17"/>
            <p:cNvGrpSpPr/>
            <p:nvPr/>
          </p:nvGrpSpPr>
          <p:grpSpPr>
            <a:xfrm>
              <a:off x="7647818" y="2704283"/>
              <a:ext cx="635219" cy="635219"/>
              <a:chOff x="6725724" y="2701260"/>
              <a:chExt cx="1208101" cy="1208100"/>
            </a:xfrm>
          </p:grpSpPr>
          <p:sp>
            <p:nvSpPr>
              <p:cNvPr id="134" name="Google Shape;134;p17"/>
              <p:cNvSpPr/>
              <p:nvPr/>
            </p:nvSpPr>
            <p:spPr>
              <a:xfrm rot="5400000">
                <a:off x="6725725" y="2701260"/>
                <a:ext cx="1208100" cy="1208100"/>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7"/>
              <p:cNvSpPr/>
              <p:nvPr/>
            </p:nvSpPr>
            <p:spPr>
              <a:xfrm rot="5400000">
                <a:off x="6725724" y="2701260"/>
                <a:ext cx="1208100" cy="1208100"/>
              </a:xfrm>
              <a:prstGeom prst="pie">
                <a:avLst>
                  <a:gd fmla="val 8244818" name="adj1"/>
                  <a:gd fmla="val 16246175"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7"/>
              <p:cNvSpPr/>
              <p:nvPr/>
            </p:nvSpPr>
            <p:spPr>
              <a:xfrm rot="5400000">
                <a:off x="6954988" y="2930398"/>
                <a:ext cx="749700" cy="749700"/>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 name="Google Shape;137;p17"/>
            <p:cNvSpPr/>
            <p:nvPr/>
          </p:nvSpPr>
          <p:spPr>
            <a:xfrm>
              <a:off x="8460975" y="1817775"/>
              <a:ext cx="396600" cy="396600"/>
            </a:xfrm>
            <a:prstGeom prst="pie">
              <a:avLst>
                <a:gd fmla="val 19376841" name="adj1"/>
                <a:gd fmla="val 1620000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 name="Google Shape;138;p17"/>
            <p:cNvGrpSpPr/>
            <p:nvPr/>
          </p:nvGrpSpPr>
          <p:grpSpPr>
            <a:xfrm>
              <a:off x="7952721" y="179238"/>
              <a:ext cx="873165" cy="873002"/>
              <a:chOff x="7754428" y="208725"/>
              <a:chExt cx="541800" cy="541800"/>
            </a:xfrm>
          </p:grpSpPr>
          <p:sp>
            <p:nvSpPr>
              <p:cNvPr id="139" name="Google Shape;139;p17"/>
              <p:cNvSpPr/>
              <p:nvPr/>
            </p:nvSpPr>
            <p:spPr>
              <a:xfrm rot="-8647347">
                <a:off x="7831319" y="285616"/>
                <a:ext cx="388018" cy="388018"/>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7"/>
              <p:cNvSpPr/>
              <p:nvPr/>
            </p:nvSpPr>
            <p:spPr>
              <a:xfrm rot="-8647347">
                <a:off x="7831319" y="285616"/>
                <a:ext cx="388018" cy="388018"/>
              </a:xfrm>
              <a:prstGeom prst="pie">
                <a:avLst>
                  <a:gd fmla="val 19376841" name="adj1"/>
                  <a:gd fmla="val 12313574"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 name="Google Shape;141;p17"/>
            <p:cNvSpPr/>
            <p:nvPr/>
          </p:nvSpPr>
          <p:spPr>
            <a:xfrm>
              <a:off x="5399840" y="356365"/>
              <a:ext cx="2577000" cy="2577000"/>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7"/>
            <p:cNvSpPr/>
            <p:nvPr/>
          </p:nvSpPr>
          <p:spPr>
            <a:xfrm rot="2043858">
              <a:off x="5503813" y="460310"/>
              <a:ext cx="2369480" cy="2369480"/>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7"/>
            <p:cNvSpPr/>
            <p:nvPr/>
          </p:nvSpPr>
          <p:spPr>
            <a:xfrm>
              <a:off x="5399795" y="360281"/>
              <a:ext cx="2577000" cy="2577000"/>
            </a:xfrm>
            <a:prstGeom prst="pie">
              <a:avLst>
                <a:gd fmla="val 8801158" name="adj1"/>
                <a:gd fmla="val 1620000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7"/>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7"/>
            <p:cNvSpPr/>
            <p:nvPr/>
          </p:nvSpPr>
          <p:spPr>
            <a:xfrm>
              <a:off x="5399795" y="356358"/>
              <a:ext cx="2577000" cy="2577000"/>
            </a:xfrm>
            <a:prstGeom prst="pie">
              <a:avLst>
                <a:gd fmla="val 12554101" name="adj1"/>
                <a:gd fmla="val 1620000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7"/>
            <p:cNvSpPr/>
            <p:nvPr/>
          </p:nvSpPr>
          <p:spPr>
            <a:xfrm rot="-9830444">
              <a:off x="6469759" y="3480725"/>
              <a:ext cx="320148" cy="320148"/>
            </a:xfrm>
            <a:prstGeom prst="pie">
              <a:avLst>
                <a:gd fmla="val 19376841" name="adj1"/>
                <a:gd fmla="val 1620000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 name="Google Shape;147;p17"/>
          <p:cNvSpPr txBox="1"/>
          <p:nvPr>
            <p:ph type="ctrTitle"/>
          </p:nvPr>
        </p:nvSpPr>
        <p:spPr>
          <a:xfrm>
            <a:off x="824000" y="1613813"/>
            <a:ext cx="4255500" cy="18729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48" name="Google Shape;148;p17"/>
          <p:cNvSpPr txBox="1"/>
          <p:nvPr>
            <p:ph idx="1" type="subTitle"/>
          </p:nvPr>
        </p:nvSpPr>
        <p:spPr>
          <a:xfrm>
            <a:off x="824000" y="3596300"/>
            <a:ext cx="4255500" cy="695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1600"/>
              <a:buNone/>
              <a:defRPr sz="1600">
                <a:solidFill>
                  <a:schemeClr val="lt1"/>
                </a:solidFill>
              </a:defRPr>
            </a:lvl1pPr>
            <a:lvl2pPr lvl="1" rtl="0" algn="l">
              <a:lnSpc>
                <a:spcPct val="100000"/>
              </a:lnSpc>
              <a:spcBef>
                <a:spcPts val="0"/>
              </a:spcBef>
              <a:spcAft>
                <a:spcPts val="0"/>
              </a:spcAft>
              <a:buClr>
                <a:schemeClr val="lt1"/>
              </a:buClr>
              <a:buSzPts val="1600"/>
              <a:buNone/>
              <a:defRPr sz="1600">
                <a:solidFill>
                  <a:schemeClr val="lt1"/>
                </a:solidFill>
              </a:defRPr>
            </a:lvl2pPr>
            <a:lvl3pPr lvl="2" rtl="0" algn="l">
              <a:lnSpc>
                <a:spcPct val="100000"/>
              </a:lnSpc>
              <a:spcBef>
                <a:spcPts val="0"/>
              </a:spcBef>
              <a:spcAft>
                <a:spcPts val="0"/>
              </a:spcAft>
              <a:buClr>
                <a:schemeClr val="lt1"/>
              </a:buClr>
              <a:buSzPts val="1600"/>
              <a:buNone/>
              <a:defRPr sz="1600">
                <a:solidFill>
                  <a:schemeClr val="lt1"/>
                </a:solidFill>
              </a:defRPr>
            </a:lvl3pPr>
            <a:lvl4pPr lvl="3" rtl="0" algn="l">
              <a:lnSpc>
                <a:spcPct val="100000"/>
              </a:lnSpc>
              <a:spcBef>
                <a:spcPts val="0"/>
              </a:spcBef>
              <a:spcAft>
                <a:spcPts val="0"/>
              </a:spcAft>
              <a:buClr>
                <a:schemeClr val="lt1"/>
              </a:buClr>
              <a:buSzPts val="1600"/>
              <a:buNone/>
              <a:defRPr sz="1600">
                <a:solidFill>
                  <a:schemeClr val="lt1"/>
                </a:solidFill>
              </a:defRPr>
            </a:lvl4pPr>
            <a:lvl5pPr lvl="4" rtl="0" algn="l">
              <a:lnSpc>
                <a:spcPct val="100000"/>
              </a:lnSpc>
              <a:spcBef>
                <a:spcPts val="0"/>
              </a:spcBef>
              <a:spcAft>
                <a:spcPts val="0"/>
              </a:spcAft>
              <a:buClr>
                <a:schemeClr val="lt1"/>
              </a:buClr>
              <a:buSzPts val="1600"/>
              <a:buNone/>
              <a:defRPr sz="1600">
                <a:solidFill>
                  <a:schemeClr val="lt1"/>
                </a:solidFill>
              </a:defRPr>
            </a:lvl5pPr>
            <a:lvl6pPr lvl="5" rtl="0" algn="l">
              <a:lnSpc>
                <a:spcPct val="100000"/>
              </a:lnSpc>
              <a:spcBef>
                <a:spcPts val="0"/>
              </a:spcBef>
              <a:spcAft>
                <a:spcPts val="0"/>
              </a:spcAft>
              <a:buClr>
                <a:schemeClr val="lt1"/>
              </a:buClr>
              <a:buSzPts val="1600"/>
              <a:buNone/>
              <a:defRPr sz="1600">
                <a:solidFill>
                  <a:schemeClr val="lt1"/>
                </a:solidFill>
              </a:defRPr>
            </a:lvl6pPr>
            <a:lvl7pPr lvl="6" rtl="0" algn="l">
              <a:lnSpc>
                <a:spcPct val="100000"/>
              </a:lnSpc>
              <a:spcBef>
                <a:spcPts val="0"/>
              </a:spcBef>
              <a:spcAft>
                <a:spcPts val="0"/>
              </a:spcAft>
              <a:buClr>
                <a:schemeClr val="lt1"/>
              </a:buClr>
              <a:buSzPts val="1600"/>
              <a:buNone/>
              <a:defRPr sz="1600">
                <a:solidFill>
                  <a:schemeClr val="lt1"/>
                </a:solidFill>
              </a:defRPr>
            </a:lvl7pPr>
            <a:lvl8pPr lvl="7" rtl="0" algn="l">
              <a:lnSpc>
                <a:spcPct val="100000"/>
              </a:lnSpc>
              <a:spcBef>
                <a:spcPts val="0"/>
              </a:spcBef>
              <a:spcAft>
                <a:spcPts val="0"/>
              </a:spcAft>
              <a:buClr>
                <a:schemeClr val="lt1"/>
              </a:buClr>
              <a:buSzPts val="1600"/>
              <a:buNone/>
              <a:defRPr sz="1600">
                <a:solidFill>
                  <a:schemeClr val="lt1"/>
                </a:solidFill>
              </a:defRPr>
            </a:lvl8pPr>
            <a:lvl9pPr lvl="8" rtl="0" algn="l">
              <a:lnSpc>
                <a:spcPct val="100000"/>
              </a:lnSpc>
              <a:spcBef>
                <a:spcPts val="0"/>
              </a:spcBef>
              <a:spcAft>
                <a:spcPts val="0"/>
              </a:spcAft>
              <a:buClr>
                <a:schemeClr val="lt1"/>
              </a:buClr>
              <a:buSzPts val="1600"/>
              <a:buNone/>
              <a:defRPr sz="1600">
                <a:solidFill>
                  <a:schemeClr val="lt1"/>
                </a:solidFill>
              </a:defRPr>
            </a:lvl9pPr>
          </a:lstStyle>
          <a:p/>
        </p:txBody>
      </p:sp>
      <p:sp>
        <p:nvSpPr>
          <p:cNvPr id="149" name="Google Shape;149;p17"/>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bg>
      <p:bgPr>
        <a:solidFill>
          <a:schemeClr val="dk1"/>
        </a:solidFill>
      </p:bgPr>
    </p:bg>
    <p:spTree>
      <p:nvGrpSpPr>
        <p:cNvPr id="150" name="Shape 150"/>
        <p:cNvGrpSpPr/>
        <p:nvPr/>
      </p:nvGrpSpPr>
      <p:grpSpPr>
        <a:xfrm>
          <a:off x="0" y="0"/>
          <a:ext cx="0" cy="0"/>
          <a:chOff x="0" y="0"/>
          <a:chExt cx="0" cy="0"/>
        </a:xfrm>
      </p:grpSpPr>
      <p:grpSp>
        <p:nvGrpSpPr>
          <p:cNvPr id="151" name="Google Shape;151;p18"/>
          <p:cNvGrpSpPr/>
          <p:nvPr/>
        </p:nvGrpSpPr>
        <p:grpSpPr>
          <a:xfrm>
            <a:off x="146769" y="3406"/>
            <a:ext cx="1233214" cy="1384535"/>
            <a:chOff x="146769" y="3406"/>
            <a:chExt cx="1233214" cy="1384535"/>
          </a:xfrm>
        </p:grpSpPr>
        <p:grpSp>
          <p:nvGrpSpPr>
            <p:cNvPr id="152" name="Google Shape;152;p18"/>
            <p:cNvGrpSpPr/>
            <p:nvPr/>
          </p:nvGrpSpPr>
          <p:grpSpPr>
            <a:xfrm>
              <a:off x="1063183" y="3406"/>
              <a:ext cx="316800" cy="688513"/>
              <a:chOff x="1063183" y="3406"/>
              <a:chExt cx="316800" cy="688513"/>
            </a:xfrm>
          </p:grpSpPr>
          <p:sp>
            <p:nvSpPr>
              <p:cNvPr id="153" name="Google Shape;153;p18"/>
              <p:cNvSpPr/>
              <p:nvPr/>
            </p:nvSpPr>
            <p:spPr>
              <a:xfrm rot="10800000">
                <a:off x="1063183" y="3419"/>
                <a:ext cx="316800" cy="688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8"/>
              <p:cNvSpPr/>
              <p:nvPr/>
            </p:nvSpPr>
            <p:spPr>
              <a:xfrm rot="10800000">
                <a:off x="1063183" y="3406"/>
                <a:ext cx="316800" cy="340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 name="Google Shape;155;p18"/>
            <p:cNvGrpSpPr/>
            <p:nvPr/>
          </p:nvGrpSpPr>
          <p:grpSpPr>
            <a:xfrm>
              <a:off x="604976" y="3406"/>
              <a:ext cx="316800" cy="1036524"/>
              <a:chOff x="604976" y="3406"/>
              <a:chExt cx="316800" cy="1036524"/>
            </a:xfrm>
          </p:grpSpPr>
          <p:sp>
            <p:nvSpPr>
              <p:cNvPr id="156" name="Google Shape;156;p18"/>
              <p:cNvSpPr/>
              <p:nvPr/>
            </p:nvSpPr>
            <p:spPr>
              <a:xfrm rot="10800000">
                <a:off x="604976" y="3419"/>
                <a:ext cx="316800" cy="688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8"/>
              <p:cNvSpPr/>
              <p:nvPr/>
            </p:nvSpPr>
            <p:spPr>
              <a:xfrm rot="10800000">
                <a:off x="604976" y="3430"/>
                <a:ext cx="316800" cy="1036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8"/>
              <p:cNvSpPr/>
              <p:nvPr/>
            </p:nvSpPr>
            <p:spPr>
              <a:xfrm rot="10800000">
                <a:off x="604976" y="3406"/>
                <a:ext cx="316800" cy="340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 name="Google Shape;159;p18"/>
            <p:cNvGrpSpPr/>
            <p:nvPr/>
          </p:nvGrpSpPr>
          <p:grpSpPr>
            <a:xfrm>
              <a:off x="146769" y="3406"/>
              <a:ext cx="316800" cy="1384535"/>
              <a:chOff x="146769" y="3406"/>
              <a:chExt cx="316800" cy="1384535"/>
            </a:xfrm>
          </p:grpSpPr>
          <p:sp>
            <p:nvSpPr>
              <p:cNvPr id="160" name="Google Shape;160;p18"/>
              <p:cNvSpPr/>
              <p:nvPr/>
            </p:nvSpPr>
            <p:spPr>
              <a:xfrm rot="10800000">
                <a:off x="146769" y="3419"/>
                <a:ext cx="316800" cy="688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8"/>
              <p:cNvSpPr/>
              <p:nvPr/>
            </p:nvSpPr>
            <p:spPr>
              <a:xfrm rot="10800000">
                <a:off x="146769" y="3441"/>
                <a:ext cx="316800" cy="1384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8"/>
              <p:cNvSpPr/>
              <p:nvPr/>
            </p:nvSpPr>
            <p:spPr>
              <a:xfrm rot="10800000">
                <a:off x="146769" y="3430"/>
                <a:ext cx="316800" cy="1036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8"/>
              <p:cNvSpPr/>
              <p:nvPr/>
            </p:nvSpPr>
            <p:spPr>
              <a:xfrm rot="10800000">
                <a:off x="146769" y="3406"/>
                <a:ext cx="316800" cy="340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4" name="Google Shape;164;p18"/>
          <p:cNvGrpSpPr/>
          <p:nvPr/>
        </p:nvGrpSpPr>
        <p:grpSpPr>
          <a:xfrm>
            <a:off x="6775084" y="2904008"/>
            <a:ext cx="2186147" cy="2239500"/>
            <a:chOff x="6775084" y="2904008"/>
            <a:chExt cx="2186147" cy="2239500"/>
          </a:xfrm>
        </p:grpSpPr>
        <p:grpSp>
          <p:nvGrpSpPr>
            <p:cNvPr id="165" name="Google Shape;165;p18"/>
            <p:cNvGrpSpPr/>
            <p:nvPr/>
          </p:nvGrpSpPr>
          <p:grpSpPr>
            <a:xfrm>
              <a:off x="6775084" y="4253708"/>
              <a:ext cx="409500" cy="889800"/>
              <a:chOff x="6775084" y="4253708"/>
              <a:chExt cx="409500" cy="889800"/>
            </a:xfrm>
          </p:grpSpPr>
          <p:sp>
            <p:nvSpPr>
              <p:cNvPr id="166" name="Google Shape;166;p18"/>
              <p:cNvSpPr/>
              <p:nvPr/>
            </p:nvSpPr>
            <p:spPr>
              <a:xfrm>
                <a:off x="6775084" y="4253708"/>
                <a:ext cx="409500" cy="8898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8"/>
              <p:cNvSpPr/>
              <p:nvPr/>
            </p:nvSpPr>
            <p:spPr>
              <a:xfrm>
                <a:off x="6775084" y="4703408"/>
                <a:ext cx="409500" cy="4401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8" name="Google Shape;168;p18"/>
            <p:cNvGrpSpPr/>
            <p:nvPr/>
          </p:nvGrpSpPr>
          <p:grpSpPr>
            <a:xfrm>
              <a:off x="7367299" y="3804008"/>
              <a:ext cx="409500" cy="1339500"/>
              <a:chOff x="7367299" y="3804008"/>
              <a:chExt cx="409500" cy="1339500"/>
            </a:xfrm>
          </p:grpSpPr>
          <p:sp>
            <p:nvSpPr>
              <p:cNvPr id="169" name="Google Shape;169;p18"/>
              <p:cNvSpPr/>
              <p:nvPr/>
            </p:nvSpPr>
            <p:spPr>
              <a:xfrm>
                <a:off x="7367299" y="4253708"/>
                <a:ext cx="409500" cy="8898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8"/>
              <p:cNvSpPr/>
              <p:nvPr/>
            </p:nvSpPr>
            <p:spPr>
              <a:xfrm>
                <a:off x="7367299" y="3804008"/>
                <a:ext cx="409500" cy="1339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8"/>
              <p:cNvSpPr/>
              <p:nvPr/>
            </p:nvSpPr>
            <p:spPr>
              <a:xfrm>
                <a:off x="7367299" y="4703408"/>
                <a:ext cx="409500" cy="4401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 name="Google Shape;172;p18"/>
            <p:cNvGrpSpPr/>
            <p:nvPr/>
          </p:nvGrpSpPr>
          <p:grpSpPr>
            <a:xfrm>
              <a:off x="7959516" y="3354008"/>
              <a:ext cx="409500" cy="1789500"/>
              <a:chOff x="7959516" y="3354008"/>
              <a:chExt cx="409500" cy="1789500"/>
            </a:xfrm>
          </p:grpSpPr>
          <p:sp>
            <p:nvSpPr>
              <p:cNvPr id="173" name="Google Shape;173;p18"/>
              <p:cNvSpPr/>
              <p:nvPr/>
            </p:nvSpPr>
            <p:spPr>
              <a:xfrm>
                <a:off x="7959516" y="4253708"/>
                <a:ext cx="409500" cy="8898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8"/>
              <p:cNvSpPr/>
              <p:nvPr/>
            </p:nvSpPr>
            <p:spPr>
              <a:xfrm>
                <a:off x="7959516" y="3354008"/>
                <a:ext cx="409500" cy="1789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8"/>
              <p:cNvSpPr/>
              <p:nvPr/>
            </p:nvSpPr>
            <p:spPr>
              <a:xfrm>
                <a:off x="7959516" y="3804008"/>
                <a:ext cx="409500" cy="1339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8"/>
              <p:cNvSpPr/>
              <p:nvPr/>
            </p:nvSpPr>
            <p:spPr>
              <a:xfrm>
                <a:off x="7959516" y="4703408"/>
                <a:ext cx="409500" cy="4401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 name="Google Shape;177;p18"/>
            <p:cNvGrpSpPr/>
            <p:nvPr/>
          </p:nvGrpSpPr>
          <p:grpSpPr>
            <a:xfrm>
              <a:off x="8551731" y="2904008"/>
              <a:ext cx="409500" cy="2239500"/>
              <a:chOff x="8551731" y="2904008"/>
              <a:chExt cx="409500" cy="2239500"/>
            </a:xfrm>
          </p:grpSpPr>
          <p:sp>
            <p:nvSpPr>
              <p:cNvPr id="178" name="Google Shape;178;p18"/>
              <p:cNvSpPr/>
              <p:nvPr/>
            </p:nvSpPr>
            <p:spPr>
              <a:xfrm>
                <a:off x="8551731" y="4253708"/>
                <a:ext cx="409500" cy="8898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8"/>
              <p:cNvSpPr/>
              <p:nvPr/>
            </p:nvSpPr>
            <p:spPr>
              <a:xfrm>
                <a:off x="8551731" y="3354008"/>
                <a:ext cx="409500" cy="1789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8"/>
              <p:cNvSpPr/>
              <p:nvPr/>
            </p:nvSpPr>
            <p:spPr>
              <a:xfrm>
                <a:off x="8551731" y="3804008"/>
                <a:ext cx="409500" cy="1339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8"/>
              <p:cNvSpPr/>
              <p:nvPr/>
            </p:nvSpPr>
            <p:spPr>
              <a:xfrm>
                <a:off x="8551731" y="2904008"/>
                <a:ext cx="409500" cy="22395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8"/>
              <p:cNvSpPr/>
              <p:nvPr/>
            </p:nvSpPr>
            <p:spPr>
              <a:xfrm>
                <a:off x="8551731" y="4703408"/>
                <a:ext cx="409500" cy="4401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83" name="Google Shape;183;p18"/>
          <p:cNvSpPr txBox="1"/>
          <p:nvPr>
            <p:ph type="title"/>
          </p:nvPr>
        </p:nvSpPr>
        <p:spPr>
          <a:xfrm>
            <a:off x="824000" y="1613825"/>
            <a:ext cx="5857800" cy="18729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84" name="Google Shape;184;p1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TWO_COLUMNS" type="twoColTx">
  <p:cSld name="TITLE_AND_TWO_COLUMNS">
    <p:spTree>
      <p:nvGrpSpPr>
        <p:cNvPr id="185" name="Shape 185"/>
        <p:cNvGrpSpPr/>
        <p:nvPr/>
      </p:nvGrpSpPr>
      <p:grpSpPr>
        <a:xfrm>
          <a:off x="0" y="0"/>
          <a:ext cx="0" cy="0"/>
          <a:chOff x="0" y="0"/>
          <a:chExt cx="0" cy="0"/>
        </a:xfrm>
      </p:grpSpPr>
      <p:grpSp>
        <p:nvGrpSpPr>
          <p:cNvPr id="186" name="Google Shape;186;p19"/>
          <p:cNvGrpSpPr/>
          <p:nvPr/>
        </p:nvGrpSpPr>
        <p:grpSpPr>
          <a:xfrm>
            <a:off x="625966" y="299376"/>
            <a:ext cx="999312" cy="999312"/>
            <a:chOff x="348199" y="179450"/>
            <a:chExt cx="1116300" cy="1116300"/>
          </a:xfrm>
        </p:grpSpPr>
        <p:sp>
          <p:nvSpPr>
            <p:cNvPr id="187" name="Google Shape;187;p19"/>
            <p:cNvSpPr/>
            <p:nvPr/>
          </p:nvSpPr>
          <p:spPr>
            <a:xfrm rot="-5400000">
              <a:off x="574557" y="405788"/>
              <a:ext cx="663600" cy="6636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9"/>
            <p:cNvSpPr/>
            <p:nvPr/>
          </p:nvSpPr>
          <p:spPr>
            <a:xfrm rot="-5400000">
              <a:off x="348199" y="179450"/>
              <a:ext cx="1116300" cy="11163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 name="Google Shape;189;p19"/>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0" name="Google Shape;190;p19"/>
          <p:cNvSpPr txBox="1"/>
          <p:nvPr>
            <p:ph idx="1" type="body"/>
          </p:nvPr>
        </p:nvSpPr>
        <p:spPr>
          <a:xfrm>
            <a:off x="1303800" y="1990050"/>
            <a:ext cx="3430500" cy="25416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191" name="Google Shape;191;p19"/>
          <p:cNvSpPr txBox="1"/>
          <p:nvPr>
            <p:ph idx="2" type="body"/>
          </p:nvPr>
        </p:nvSpPr>
        <p:spPr>
          <a:xfrm>
            <a:off x="4903650" y="1990050"/>
            <a:ext cx="3430500" cy="25416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192" name="Google Shape;192;p19"/>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193" name="Shape 193"/>
        <p:cNvGrpSpPr/>
        <p:nvPr/>
      </p:nvGrpSpPr>
      <p:grpSpPr>
        <a:xfrm>
          <a:off x="0" y="0"/>
          <a:ext cx="0" cy="0"/>
          <a:chOff x="0" y="0"/>
          <a:chExt cx="0" cy="0"/>
        </a:xfrm>
      </p:grpSpPr>
      <p:grpSp>
        <p:nvGrpSpPr>
          <p:cNvPr id="194" name="Google Shape;194;p20"/>
          <p:cNvGrpSpPr/>
          <p:nvPr/>
        </p:nvGrpSpPr>
        <p:grpSpPr>
          <a:xfrm>
            <a:off x="625966" y="299376"/>
            <a:ext cx="999312" cy="999312"/>
            <a:chOff x="348199" y="179450"/>
            <a:chExt cx="1116300" cy="1116300"/>
          </a:xfrm>
        </p:grpSpPr>
        <p:sp>
          <p:nvSpPr>
            <p:cNvPr id="195" name="Google Shape;195;p20"/>
            <p:cNvSpPr/>
            <p:nvPr/>
          </p:nvSpPr>
          <p:spPr>
            <a:xfrm rot="-5400000">
              <a:off x="574557" y="405788"/>
              <a:ext cx="663600" cy="6636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0"/>
            <p:cNvSpPr/>
            <p:nvPr/>
          </p:nvSpPr>
          <p:spPr>
            <a:xfrm rot="-5400000">
              <a:off x="348199" y="179450"/>
              <a:ext cx="1116300" cy="11163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 name="Google Shape;197;p20"/>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8" name="Google Shape;198;p20"/>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_COLUMN_TEXT">
  <p:cSld name="ONE_COLUMN_TEXT">
    <p:spTree>
      <p:nvGrpSpPr>
        <p:cNvPr id="199" name="Shape 199"/>
        <p:cNvGrpSpPr/>
        <p:nvPr/>
      </p:nvGrpSpPr>
      <p:grpSpPr>
        <a:xfrm>
          <a:off x="0" y="0"/>
          <a:ext cx="0" cy="0"/>
          <a:chOff x="0" y="0"/>
          <a:chExt cx="0" cy="0"/>
        </a:xfrm>
      </p:grpSpPr>
      <p:grpSp>
        <p:nvGrpSpPr>
          <p:cNvPr id="200" name="Google Shape;200;p21"/>
          <p:cNvGrpSpPr/>
          <p:nvPr/>
        </p:nvGrpSpPr>
        <p:grpSpPr>
          <a:xfrm>
            <a:off x="625966" y="299376"/>
            <a:ext cx="999312" cy="999312"/>
            <a:chOff x="348199" y="179450"/>
            <a:chExt cx="1116300" cy="1116300"/>
          </a:xfrm>
        </p:grpSpPr>
        <p:sp>
          <p:nvSpPr>
            <p:cNvPr id="201" name="Google Shape;201;p21"/>
            <p:cNvSpPr/>
            <p:nvPr/>
          </p:nvSpPr>
          <p:spPr>
            <a:xfrm rot="-5400000">
              <a:off x="574557" y="405788"/>
              <a:ext cx="663600" cy="6636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rot="-5400000">
              <a:off x="348199" y="179450"/>
              <a:ext cx="1116300" cy="11163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21"/>
          <p:cNvSpPr txBox="1"/>
          <p:nvPr>
            <p:ph type="title"/>
          </p:nvPr>
        </p:nvSpPr>
        <p:spPr>
          <a:xfrm>
            <a:off x="1303800" y="598575"/>
            <a:ext cx="3312000" cy="1590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4" name="Google Shape;204;p21"/>
          <p:cNvSpPr txBox="1"/>
          <p:nvPr>
            <p:ph idx="1" type="body"/>
          </p:nvPr>
        </p:nvSpPr>
        <p:spPr>
          <a:xfrm>
            <a:off x="1303800" y="2309675"/>
            <a:ext cx="3312000" cy="2221800"/>
          </a:xfrm>
          <a:prstGeom prst="rect">
            <a:avLst/>
          </a:prstGeom>
          <a:noFill/>
          <a:ln>
            <a:noFill/>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205" name="Google Shape;205;p2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9" name="Google Shape;19;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_POINT">
  <p:cSld name="MAIN_POINT">
    <p:bg>
      <p:bgPr>
        <a:solidFill>
          <a:schemeClr val="dk1"/>
        </a:solidFill>
      </p:bgPr>
    </p:bg>
    <p:spTree>
      <p:nvGrpSpPr>
        <p:cNvPr id="206" name="Shape 206"/>
        <p:cNvGrpSpPr/>
        <p:nvPr/>
      </p:nvGrpSpPr>
      <p:grpSpPr>
        <a:xfrm>
          <a:off x="0" y="0"/>
          <a:ext cx="0" cy="0"/>
          <a:chOff x="0" y="0"/>
          <a:chExt cx="0" cy="0"/>
        </a:xfrm>
      </p:grpSpPr>
      <p:grpSp>
        <p:nvGrpSpPr>
          <p:cNvPr id="207" name="Google Shape;207;p22"/>
          <p:cNvGrpSpPr/>
          <p:nvPr/>
        </p:nvGrpSpPr>
        <p:grpSpPr>
          <a:xfrm>
            <a:off x="6866714" y="1411"/>
            <a:ext cx="2267592" cy="2601586"/>
            <a:chOff x="6790514" y="1411"/>
            <a:chExt cx="2267592" cy="2601586"/>
          </a:xfrm>
        </p:grpSpPr>
        <p:grpSp>
          <p:nvGrpSpPr>
            <p:cNvPr id="208" name="Google Shape;208;p22"/>
            <p:cNvGrpSpPr/>
            <p:nvPr/>
          </p:nvGrpSpPr>
          <p:grpSpPr>
            <a:xfrm>
              <a:off x="7067606" y="1411"/>
              <a:ext cx="1990500" cy="1990200"/>
              <a:chOff x="7067606" y="1411"/>
              <a:chExt cx="1990500" cy="1990200"/>
            </a:xfrm>
          </p:grpSpPr>
          <p:sp>
            <p:nvSpPr>
              <p:cNvPr id="209" name="Google Shape;209;p22"/>
              <p:cNvSpPr/>
              <p:nvPr/>
            </p:nvSpPr>
            <p:spPr>
              <a:xfrm rot="-8648551">
                <a:off x="7594313" y="527721"/>
                <a:ext cx="937226" cy="937226"/>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2"/>
              <p:cNvSpPr/>
              <p:nvPr/>
            </p:nvSpPr>
            <p:spPr>
              <a:xfrm rot="-8648551">
                <a:off x="7594313" y="527721"/>
                <a:ext cx="937226" cy="937226"/>
              </a:xfrm>
              <a:prstGeom prst="pie">
                <a:avLst>
                  <a:gd fmla="val 19376841" name="adj1"/>
                  <a:gd fmla="val 12313574"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2"/>
              <p:cNvSpPr/>
              <p:nvPr/>
            </p:nvSpPr>
            <p:spPr>
              <a:xfrm rot="-8649154">
                <a:off x="7350033" y="283809"/>
                <a:ext cx="1425647" cy="1425404"/>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 name="Google Shape;212;p22"/>
            <p:cNvGrpSpPr/>
            <p:nvPr/>
          </p:nvGrpSpPr>
          <p:grpSpPr>
            <a:xfrm>
              <a:off x="8207126" y="1807997"/>
              <a:ext cx="795000" cy="795000"/>
              <a:chOff x="8207126" y="1807997"/>
              <a:chExt cx="795000" cy="795000"/>
            </a:xfrm>
          </p:grpSpPr>
          <p:sp>
            <p:nvSpPr>
              <p:cNvPr id="213" name="Google Shape;213;p22"/>
              <p:cNvSpPr/>
              <p:nvPr/>
            </p:nvSpPr>
            <p:spPr>
              <a:xfrm rot="2152054">
                <a:off x="8319942" y="1920813"/>
                <a:ext cx="569367" cy="569367"/>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2"/>
              <p:cNvSpPr/>
              <p:nvPr/>
            </p:nvSpPr>
            <p:spPr>
              <a:xfrm rot="2150259">
                <a:off x="8408218" y="2008610"/>
                <a:ext cx="393004" cy="393004"/>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2"/>
              <p:cNvSpPr/>
              <p:nvPr/>
            </p:nvSpPr>
            <p:spPr>
              <a:xfrm rot="2150259">
                <a:off x="8408218" y="2008610"/>
                <a:ext cx="393004" cy="393004"/>
              </a:xfrm>
              <a:prstGeom prst="pie">
                <a:avLst>
                  <a:gd fmla="val 5699893" name="adj1"/>
                  <a:gd fmla="val 12313574"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p22"/>
            <p:cNvGrpSpPr/>
            <p:nvPr/>
          </p:nvGrpSpPr>
          <p:grpSpPr>
            <a:xfrm>
              <a:off x="6790514" y="118857"/>
              <a:ext cx="548700" cy="548700"/>
              <a:chOff x="6790514" y="118857"/>
              <a:chExt cx="548700" cy="548700"/>
            </a:xfrm>
          </p:grpSpPr>
          <p:sp>
            <p:nvSpPr>
              <p:cNvPr id="217" name="Google Shape;217;p22"/>
              <p:cNvSpPr/>
              <p:nvPr/>
            </p:nvSpPr>
            <p:spPr>
              <a:xfrm rot="2150259">
                <a:off x="6868362" y="196705"/>
                <a:ext cx="393004" cy="393004"/>
              </a:xfrm>
              <a:prstGeom prst="ellipse">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2"/>
              <p:cNvSpPr/>
              <p:nvPr/>
            </p:nvSpPr>
            <p:spPr>
              <a:xfrm rot="2150259">
                <a:off x="6868362" y="196705"/>
                <a:ext cx="393004" cy="393004"/>
              </a:xfrm>
              <a:prstGeom prst="pie">
                <a:avLst>
                  <a:gd fmla="val 5699893" name="adj1"/>
                  <a:gd fmla="val 12313574"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9" name="Google Shape;219;p22"/>
          <p:cNvSpPr txBox="1"/>
          <p:nvPr>
            <p:ph type="title"/>
          </p:nvPr>
        </p:nvSpPr>
        <p:spPr>
          <a:xfrm>
            <a:off x="824000" y="763600"/>
            <a:ext cx="5857800" cy="35733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220" name="Google Shape;220;p22"/>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TITLE_AND_DESCRIPTION">
  <p:cSld name="SECTION_TITLE_AND_DESCRIPTION">
    <p:spTree>
      <p:nvGrpSpPr>
        <p:cNvPr id="221" name="Shape 221"/>
        <p:cNvGrpSpPr/>
        <p:nvPr/>
      </p:nvGrpSpPr>
      <p:grpSpPr>
        <a:xfrm>
          <a:off x="0" y="0"/>
          <a:ext cx="0" cy="0"/>
          <a:chOff x="0" y="0"/>
          <a:chExt cx="0" cy="0"/>
        </a:xfrm>
      </p:grpSpPr>
      <p:grpSp>
        <p:nvGrpSpPr>
          <p:cNvPr id="222" name="Google Shape;222;p23"/>
          <p:cNvGrpSpPr/>
          <p:nvPr/>
        </p:nvGrpSpPr>
        <p:grpSpPr>
          <a:xfrm>
            <a:off x="625966" y="299376"/>
            <a:ext cx="999312" cy="999312"/>
            <a:chOff x="348199" y="179450"/>
            <a:chExt cx="1116300" cy="1116300"/>
          </a:xfrm>
        </p:grpSpPr>
        <p:sp>
          <p:nvSpPr>
            <p:cNvPr id="223" name="Google Shape;223;p23"/>
            <p:cNvSpPr/>
            <p:nvPr/>
          </p:nvSpPr>
          <p:spPr>
            <a:xfrm rot="-5400000">
              <a:off x="574557" y="405788"/>
              <a:ext cx="663600" cy="6636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3"/>
            <p:cNvSpPr/>
            <p:nvPr/>
          </p:nvSpPr>
          <p:spPr>
            <a:xfrm rot="-5400000">
              <a:off x="348199" y="179450"/>
              <a:ext cx="1116300" cy="11163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 name="Google Shape;225;p23"/>
          <p:cNvSpPr txBox="1"/>
          <p:nvPr>
            <p:ph type="title"/>
          </p:nvPr>
        </p:nvSpPr>
        <p:spPr>
          <a:xfrm>
            <a:off x="1303800" y="598575"/>
            <a:ext cx="3430500" cy="1990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26" name="Google Shape;226;p23"/>
          <p:cNvSpPr txBox="1"/>
          <p:nvPr>
            <p:ph idx="1" type="subTitle"/>
          </p:nvPr>
        </p:nvSpPr>
        <p:spPr>
          <a:xfrm>
            <a:off x="1303800" y="2743203"/>
            <a:ext cx="3430500" cy="726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227" name="Google Shape;227;p23"/>
          <p:cNvSpPr txBox="1"/>
          <p:nvPr>
            <p:ph idx="2" type="body"/>
          </p:nvPr>
        </p:nvSpPr>
        <p:spPr>
          <a:xfrm>
            <a:off x="4903700" y="661000"/>
            <a:ext cx="3430500" cy="3870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1600"/>
              </a:spcBef>
              <a:spcAft>
                <a:spcPts val="0"/>
              </a:spcAft>
              <a:buSzPts val="1100"/>
              <a:buChar char="○"/>
              <a:defRPr/>
            </a:lvl2pPr>
            <a:lvl3pPr indent="-298450" lvl="2" marL="1371600" rtl="0" algn="l">
              <a:lnSpc>
                <a:spcPct val="115000"/>
              </a:lnSpc>
              <a:spcBef>
                <a:spcPts val="1600"/>
              </a:spcBef>
              <a:spcAft>
                <a:spcPts val="0"/>
              </a:spcAft>
              <a:buSzPts val="1100"/>
              <a:buChar char="■"/>
              <a:defRPr/>
            </a:lvl3pPr>
            <a:lvl4pPr indent="-298450" lvl="3" marL="1828800" rtl="0" algn="l">
              <a:lnSpc>
                <a:spcPct val="115000"/>
              </a:lnSpc>
              <a:spcBef>
                <a:spcPts val="1600"/>
              </a:spcBef>
              <a:spcAft>
                <a:spcPts val="0"/>
              </a:spcAft>
              <a:buSzPts val="1100"/>
              <a:buChar char="●"/>
              <a:defRPr/>
            </a:lvl4pPr>
            <a:lvl5pPr indent="-298450" lvl="4" marL="2286000" rtl="0" algn="l">
              <a:lnSpc>
                <a:spcPct val="115000"/>
              </a:lnSpc>
              <a:spcBef>
                <a:spcPts val="1600"/>
              </a:spcBef>
              <a:spcAft>
                <a:spcPts val="0"/>
              </a:spcAft>
              <a:buSzPts val="1100"/>
              <a:buChar char="○"/>
              <a:defRPr/>
            </a:lvl5pPr>
            <a:lvl6pPr indent="-298450" lvl="5" marL="2743200" rtl="0" algn="l">
              <a:lnSpc>
                <a:spcPct val="115000"/>
              </a:lnSpc>
              <a:spcBef>
                <a:spcPts val="1600"/>
              </a:spcBef>
              <a:spcAft>
                <a:spcPts val="0"/>
              </a:spcAft>
              <a:buSzPts val="1100"/>
              <a:buChar char="■"/>
              <a:defRPr/>
            </a:lvl6pPr>
            <a:lvl7pPr indent="-298450" lvl="6" marL="3200400" rtl="0" algn="l">
              <a:lnSpc>
                <a:spcPct val="115000"/>
              </a:lnSpc>
              <a:spcBef>
                <a:spcPts val="1600"/>
              </a:spcBef>
              <a:spcAft>
                <a:spcPts val="0"/>
              </a:spcAft>
              <a:buSzPts val="1100"/>
              <a:buChar char="●"/>
              <a:defRPr/>
            </a:lvl7pPr>
            <a:lvl8pPr indent="-298450" lvl="7" marL="3657600" rtl="0" algn="l">
              <a:lnSpc>
                <a:spcPct val="115000"/>
              </a:lnSpc>
              <a:spcBef>
                <a:spcPts val="1600"/>
              </a:spcBef>
              <a:spcAft>
                <a:spcPts val="0"/>
              </a:spcAft>
              <a:buSzPts val="1100"/>
              <a:buChar char="○"/>
              <a:defRPr/>
            </a:lvl8pPr>
            <a:lvl9pPr indent="-298450" lvl="8" marL="4114800" rtl="0" algn="l">
              <a:lnSpc>
                <a:spcPct val="115000"/>
              </a:lnSpc>
              <a:spcBef>
                <a:spcPts val="1600"/>
              </a:spcBef>
              <a:spcAft>
                <a:spcPts val="1600"/>
              </a:spcAft>
              <a:buSzPts val="1100"/>
              <a:buChar char="■"/>
              <a:defRPr/>
            </a:lvl9pPr>
          </a:lstStyle>
          <a:p/>
        </p:txBody>
      </p:sp>
      <p:sp>
        <p:nvSpPr>
          <p:cNvPr id="228" name="Google Shape;228;p2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_ONLY">
  <p:cSld name="CAPTION_ONLY">
    <p:spTree>
      <p:nvGrpSpPr>
        <p:cNvPr id="229" name="Shape 229"/>
        <p:cNvGrpSpPr/>
        <p:nvPr/>
      </p:nvGrpSpPr>
      <p:grpSpPr>
        <a:xfrm>
          <a:off x="0" y="0"/>
          <a:ext cx="0" cy="0"/>
          <a:chOff x="0" y="0"/>
          <a:chExt cx="0" cy="0"/>
        </a:xfrm>
      </p:grpSpPr>
      <p:grpSp>
        <p:nvGrpSpPr>
          <p:cNvPr id="230" name="Google Shape;230;p24"/>
          <p:cNvGrpSpPr/>
          <p:nvPr/>
        </p:nvGrpSpPr>
        <p:grpSpPr>
          <a:xfrm>
            <a:off x="713373" y="3847119"/>
            <a:ext cx="825392" cy="825392"/>
            <a:chOff x="348199" y="179450"/>
            <a:chExt cx="1116300" cy="1116300"/>
          </a:xfrm>
        </p:grpSpPr>
        <p:sp>
          <p:nvSpPr>
            <p:cNvPr id="231" name="Google Shape;231;p24"/>
            <p:cNvSpPr/>
            <p:nvPr/>
          </p:nvSpPr>
          <p:spPr>
            <a:xfrm rot="-5400000">
              <a:off x="574557" y="405788"/>
              <a:ext cx="663600" cy="6636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4"/>
            <p:cNvSpPr/>
            <p:nvPr/>
          </p:nvSpPr>
          <p:spPr>
            <a:xfrm rot="-5400000">
              <a:off x="348199" y="179450"/>
              <a:ext cx="1116300" cy="1116300"/>
            </a:xfrm>
            <a:prstGeom prst="pie">
              <a:avLst>
                <a:gd fmla="val 10792838" name="adj1"/>
                <a:gd fmla="val 16200000" name="adj2"/>
              </a:avLst>
            </a:prstGeom>
            <a:solidFill>
              <a:schemeClr val="dk2">
                <a:alpha val="102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 name="Google Shape;233;p24"/>
          <p:cNvSpPr txBox="1"/>
          <p:nvPr>
            <p:ph idx="1" type="body"/>
          </p:nvPr>
        </p:nvSpPr>
        <p:spPr>
          <a:xfrm>
            <a:off x="1303800" y="4138975"/>
            <a:ext cx="5843100" cy="534900"/>
          </a:xfrm>
          <a:prstGeom prst="rect">
            <a:avLst/>
          </a:prstGeom>
          <a:noFill/>
          <a:ln>
            <a:noFill/>
          </a:ln>
        </p:spPr>
        <p:txBody>
          <a:bodyPr anchorCtr="0" anchor="t" bIns="91425" lIns="91425" spcFirstLastPara="1" rIns="91425" wrap="square" tIns="91425">
            <a:noAutofit/>
          </a:bodyPr>
          <a:lstStyle>
            <a:lvl1pPr indent="-228600" lvl="0" marL="457200" rtl="0" algn="l">
              <a:lnSpc>
                <a:spcPct val="100000"/>
              </a:lnSpc>
              <a:spcBef>
                <a:spcPts val="0"/>
              </a:spcBef>
              <a:spcAft>
                <a:spcPts val="0"/>
              </a:spcAft>
              <a:buSzPts val="1300"/>
              <a:buNone/>
              <a:defRPr/>
            </a:lvl1pPr>
          </a:lstStyle>
          <a:p/>
        </p:txBody>
      </p:sp>
      <p:sp>
        <p:nvSpPr>
          <p:cNvPr id="234" name="Google Shape;234;p24"/>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_NUMBER">
  <p:cSld name="BIG_NUMBER">
    <p:bg>
      <p:bgPr>
        <a:solidFill>
          <a:schemeClr val="accent3"/>
        </a:solidFill>
      </p:bgPr>
    </p:bg>
    <p:spTree>
      <p:nvGrpSpPr>
        <p:cNvPr id="235" name="Shape 235"/>
        <p:cNvGrpSpPr/>
        <p:nvPr/>
      </p:nvGrpSpPr>
      <p:grpSpPr>
        <a:xfrm>
          <a:off x="0" y="0"/>
          <a:ext cx="0" cy="0"/>
          <a:chOff x="0" y="0"/>
          <a:chExt cx="0" cy="0"/>
        </a:xfrm>
      </p:grpSpPr>
      <p:grpSp>
        <p:nvGrpSpPr>
          <p:cNvPr id="236" name="Google Shape;236;p25"/>
          <p:cNvGrpSpPr/>
          <p:nvPr/>
        </p:nvGrpSpPr>
        <p:grpSpPr>
          <a:xfrm>
            <a:off x="46" y="4099200"/>
            <a:ext cx="9144043" cy="1044300"/>
            <a:chOff x="46" y="4099200"/>
            <a:chExt cx="9144043" cy="1044300"/>
          </a:xfrm>
        </p:grpSpPr>
        <p:grpSp>
          <p:nvGrpSpPr>
            <p:cNvPr id="237" name="Google Shape;237;p25"/>
            <p:cNvGrpSpPr/>
            <p:nvPr/>
          </p:nvGrpSpPr>
          <p:grpSpPr>
            <a:xfrm>
              <a:off x="46" y="4309200"/>
              <a:ext cx="231622" cy="834300"/>
              <a:chOff x="2688737" y="4301380"/>
              <a:chExt cx="231900" cy="834300"/>
            </a:xfrm>
          </p:grpSpPr>
          <p:sp>
            <p:nvSpPr>
              <p:cNvPr id="238" name="Google Shape;238;p25"/>
              <p:cNvSpPr/>
              <p:nvPr/>
            </p:nvSpPr>
            <p:spPr>
              <a:xfrm flipH="1">
                <a:off x="2688737" y="4720780"/>
                <a:ext cx="2319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5"/>
              <p:cNvSpPr/>
              <p:nvPr/>
            </p:nvSpPr>
            <p:spPr>
              <a:xfrm flipH="1">
                <a:off x="2688737" y="4301380"/>
                <a:ext cx="2319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5"/>
              <p:cNvSpPr/>
              <p:nvPr/>
            </p:nvSpPr>
            <p:spPr>
              <a:xfrm flipH="1">
                <a:off x="2688737" y="4511080"/>
                <a:ext cx="2319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5"/>
              <p:cNvSpPr/>
              <p:nvPr/>
            </p:nvSpPr>
            <p:spPr>
              <a:xfrm flipH="1">
                <a:off x="2688737" y="4930480"/>
                <a:ext cx="2319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p25"/>
            <p:cNvGrpSpPr/>
            <p:nvPr/>
          </p:nvGrpSpPr>
          <p:grpSpPr>
            <a:xfrm>
              <a:off x="371400" y="4099200"/>
              <a:ext cx="231622" cy="1044300"/>
              <a:chOff x="2688737" y="4091380"/>
              <a:chExt cx="231900" cy="1044300"/>
            </a:xfrm>
          </p:grpSpPr>
          <p:sp>
            <p:nvSpPr>
              <p:cNvPr id="243" name="Google Shape;243;p25"/>
              <p:cNvSpPr/>
              <p:nvPr/>
            </p:nvSpPr>
            <p:spPr>
              <a:xfrm flipH="1">
                <a:off x="2688737" y="4720780"/>
                <a:ext cx="2319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5"/>
              <p:cNvSpPr/>
              <p:nvPr/>
            </p:nvSpPr>
            <p:spPr>
              <a:xfrm flipH="1">
                <a:off x="2688737" y="4301380"/>
                <a:ext cx="2319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5"/>
              <p:cNvSpPr/>
              <p:nvPr/>
            </p:nvSpPr>
            <p:spPr>
              <a:xfrm flipH="1">
                <a:off x="2688737" y="4511080"/>
                <a:ext cx="2319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5"/>
              <p:cNvSpPr/>
              <p:nvPr/>
            </p:nvSpPr>
            <p:spPr>
              <a:xfrm flipH="1">
                <a:off x="2688737" y="4091380"/>
                <a:ext cx="231900" cy="104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5"/>
              <p:cNvSpPr/>
              <p:nvPr/>
            </p:nvSpPr>
            <p:spPr>
              <a:xfrm flipH="1">
                <a:off x="2688737" y="4930480"/>
                <a:ext cx="2319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 name="Google Shape;248;p25"/>
            <p:cNvGrpSpPr/>
            <p:nvPr/>
          </p:nvGrpSpPr>
          <p:grpSpPr>
            <a:xfrm>
              <a:off x="742755" y="4309200"/>
              <a:ext cx="231622" cy="834300"/>
              <a:chOff x="2688737" y="4301380"/>
              <a:chExt cx="231900" cy="834300"/>
            </a:xfrm>
          </p:grpSpPr>
          <p:sp>
            <p:nvSpPr>
              <p:cNvPr id="249" name="Google Shape;249;p25"/>
              <p:cNvSpPr/>
              <p:nvPr/>
            </p:nvSpPr>
            <p:spPr>
              <a:xfrm flipH="1">
                <a:off x="2688737" y="4720780"/>
                <a:ext cx="2319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5"/>
              <p:cNvSpPr/>
              <p:nvPr/>
            </p:nvSpPr>
            <p:spPr>
              <a:xfrm flipH="1">
                <a:off x="2688737" y="4301380"/>
                <a:ext cx="2319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5"/>
              <p:cNvSpPr/>
              <p:nvPr/>
            </p:nvSpPr>
            <p:spPr>
              <a:xfrm flipH="1">
                <a:off x="2688737" y="4511080"/>
                <a:ext cx="2319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5"/>
              <p:cNvSpPr/>
              <p:nvPr/>
            </p:nvSpPr>
            <p:spPr>
              <a:xfrm flipH="1">
                <a:off x="2688737" y="4930480"/>
                <a:ext cx="2319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 name="Google Shape;253;p25"/>
            <p:cNvGrpSpPr/>
            <p:nvPr/>
          </p:nvGrpSpPr>
          <p:grpSpPr>
            <a:xfrm>
              <a:off x="1114109" y="4518900"/>
              <a:ext cx="231622" cy="624600"/>
              <a:chOff x="2688737" y="4511080"/>
              <a:chExt cx="231900" cy="624600"/>
            </a:xfrm>
          </p:grpSpPr>
          <p:sp>
            <p:nvSpPr>
              <p:cNvPr id="254" name="Google Shape;254;p25"/>
              <p:cNvSpPr/>
              <p:nvPr/>
            </p:nvSpPr>
            <p:spPr>
              <a:xfrm flipH="1">
                <a:off x="2688737" y="4720780"/>
                <a:ext cx="2319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5"/>
              <p:cNvSpPr/>
              <p:nvPr/>
            </p:nvSpPr>
            <p:spPr>
              <a:xfrm flipH="1">
                <a:off x="2688737" y="4511080"/>
                <a:ext cx="2319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5"/>
              <p:cNvSpPr/>
              <p:nvPr/>
            </p:nvSpPr>
            <p:spPr>
              <a:xfrm flipH="1">
                <a:off x="2688737" y="4930480"/>
                <a:ext cx="2319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7" name="Google Shape;257;p25"/>
            <p:cNvGrpSpPr/>
            <p:nvPr/>
          </p:nvGrpSpPr>
          <p:grpSpPr>
            <a:xfrm>
              <a:off x="1856753" y="4099200"/>
              <a:ext cx="231600" cy="1044300"/>
              <a:chOff x="1856753" y="4099200"/>
              <a:chExt cx="231600" cy="1044300"/>
            </a:xfrm>
          </p:grpSpPr>
          <p:sp>
            <p:nvSpPr>
              <p:cNvPr id="258" name="Google Shape;258;p25"/>
              <p:cNvSpPr/>
              <p:nvPr/>
            </p:nvSpPr>
            <p:spPr>
              <a:xfrm flipH="1">
                <a:off x="1856753"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5"/>
              <p:cNvSpPr/>
              <p:nvPr/>
            </p:nvSpPr>
            <p:spPr>
              <a:xfrm flipH="1">
                <a:off x="1856753"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5"/>
              <p:cNvSpPr/>
              <p:nvPr/>
            </p:nvSpPr>
            <p:spPr>
              <a:xfrm flipH="1">
                <a:off x="1856753"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5"/>
              <p:cNvSpPr/>
              <p:nvPr/>
            </p:nvSpPr>
            <p:spPr>
              <a:xfrm flipH="1">
                <a:off x="1856753" y="4099200"/>
                <a:ext cx="231600" cy="104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5"/>
              <p:cNvSpPr/>
              <p:nvPr/>
            </p:nvSpPr>
            <p:spPr>
              <a:xfrm flipH="1">
                <a:off x="1856753"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3" name="Google Shape;263;p25"/>
            <p:cNvGrpSpPr/>
            <p:nvPr/>
          </p:nvGrpSpPr>
          <p:grpSpPr>
            <a:xfrm>
              <a:off x="2228107" y="4309200"/>
              <a:ext cx="231600" cy="834300"/>
              <a:chOff x="2228107" y="4309200"/>
              <a:chExt cx="231600" cy="834300"/>
            </a:xfrm>
          </p:grpSpPr>
          <p:sp>
            <p:nvSpPr>
              <p:cNvPr id="264" name="Google Shape;264;p25"/>
              <p:cNvSpPr/>
              <p:nvPr/>
            </p:nvSpPr>
            <p:spPr>
              <a:xfrm flipH="1">
                <a:off x="2228107"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5"/>
              <p:cNvSpPr/>
              <p:nvPr/>
            </p:nvSpPr>
            <p:spPr>
              <a:xfrm flipH="1">
                <a:off x="2228107"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5"/>
              <p:cNvSpPr/>
              <p:nvPr/>
            </p:nvSpPr>
            <p:spPr>
              <a:xfrm flipH="1">
                <a:off x="2228107"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5"/>
              <p:cNvSpPr/>
              <p:nvPr/>
            </p:nvSpPr>
            <p:spPr>
              <a:xfrm flipH="1">
                <a:off x="2228107"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 name="Google Shape;268;p25"/>
            <p:cNvGrpSpPr/>
            <p:nvPr/>
          </p:nvGrpSpPr>
          <p:grpSpPr>
            <a:xfrm>
              <a:off x="2599462" y="4518900"/>
              <a:ext cx="231600" cy="624600"/>
              <a:chOff x="2599462" y="4518900"/>
              <a:chExt cx="231600" cy="624600"/>
            </a:xfrm>
          </p:grpSpPr>
          <p:sp>
            <p:nvSpPr>
              <p:cNvPr id="269" name="Google Shape;269;p25"/>
              <p:cNvSpPr/>
              <p:nvPr/>
            </p:nvSpPr>
            <p:spPr>
              <a:xfrm flipH="1">
                <a:off x="2599462"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5"/>
              <p:cNvSpPr/>
              <p:nvPr/>
            </p:nvSpPr>
            <p:spPr>
              <a:xfrm flipH="1">
                <a:off x="2599462"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5"/>
              <p:cNvSpPr/>
              <p:nvPr/>
            </p:nvSpPr>
            <p:spPr>
              <a:xfrm flipH="1">
                <a:off x="2599462"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 name="Google Shape;272;p25"/>
            <p:cNvGrpSpPr/>
            <p:nvPr/>
          </p:nvGrpSpPr>
          <p:grpSpPr>
            <a:xfrm>
              <a:off x="3342171" y="4099200"/>
              <a:ext cx="231600" cy="1044300"/>
              <a:chOff x="3342171" y="4099200"/>
              <a:chExt cx="231600" cy="1044300"/>
            </a:xfrm>
          </p:grpSpPr>
          <p:sp>
            <p:nvSpPr>
              <p:cNvPr id="273" name="Google Shape;273;p25"/>
              <p:cNvSpPr/>
              <p:nvPr/>
            </p:nvSpPr>
            <p:spPr>
              <a:xfrm flipH="1">
                <a:off x="3342171"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5"/>
              <p:cNvSpPr/>
              <p:nvPr/>
            </p:nvSpPr>
            <p:spPr>
              <a:xfrm flipH="1">
                <a:off x="3342171"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5"/>
              <p:cNvSpPr/>
              <p:nvPr/>
            </p:nvSpPr>
            <p:spPr>
              <a:xfrm flipH="1">
                <a:off x="3342171"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5"/>
              <p:cNvSpPr/>
              <p:nvPr/>
            </p:nvSpPr>
            <p:spPr>
              <a:xfrm flipH="1">
                <a:off x="3342171" y="4099200"/>
                <a:ext cx="231600" cy="104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5"/>
              <p:cNvSpPr/>
              <p:nvPr/>
            </p:nvSpPr>
            <p:spPr>
              <a:xfrm flipH="1">
                <a:off x="3342171"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 name="Google Shape;278;p25"/>
            <p:cNvGrpSpPr/>
            <p:nvPr/>
          </p:nvGrpSpPr>
          <p:grpSpPr>
            <a:xfrm>
              <a:off x="3713525" y="4309200"/>
              <a:ext cx="231600" cy="834300"/>
              <a:chOff x="3713525" y="4309200"/>
              <a:chExt cx="231600" cy="834300"/>
            </a:xfrm>
          </p:grpSpPr>
          <p:sp>
            <p:nvSpPr>
              <p:cNvPr id="279" name="Google Shape;279;p25"/>
              <p:cNvSpPr/>
              <p:nvPr/>
            </p:nvSpPr>
            <p:spPr>
              <a:xfrm flipH="1">
                <a:off x="3713525"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5"/>
              <p:cNvSpPr/>
              <p:nvPr/>
            </p:nvSpPr>
            <p:spPr>
              <a:xfrm flipH="1">
                <a:off x="3713525"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5"/>
              <p:cNvSpPr/>
              <p:nvPr/>
            </p:nvSpPr>
            <p:spPr>
              <a:xfrm flipH="1">
                <a:off x="3713525"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5"/>
              <p:cNvSpPr/>
              <p:nvPr/>
            </p:nvSpPr>
            <p:spPr>
              <a:xfrm flipH="1">
                <a:off x="3713525"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25"/>
            <p:cNvGrpSpPr/>
            <p:nvPr/>
          </p:nvGrpSpPr>
          <p:grpSpPr>
            <a:xfrm>
              <a:off x="1485398" y="4309200"/>
              <a:ext cx="231600" cy="834300"/>
              <a:chOff x="1485398" y="4309200"/>
              <a:chExt cx="231600" cy="834300"/>
            </a:xfrm>
          </p:grpSpPr>
          <p:sp>
            <p:nvSpPr>
              <p:cNvPr id="284" name="Google Shape;284;p25"/>
              <p:cNvSpPr/>
              <p:nvPr/>
            </p:nvSpPr>
            <p:spPr>
              <a:xfrm flipH="1">
                <a:off x="1485398"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5"/>
              <p:cNvSpPr/>
              <p:nvPr/>
            </p:nvSpPr>
            <p:spPr>
              <a:xfrm flipH="1">
                <a:off x="1485398"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5"/>
              <p:cNvSpPr/>
              <p:nvPr/>
            </p:nvSpPr>
            <p:spPr>
              <a:xfrm flipH="1">
                <a:off x="1485398"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5"/>
              <p:cNvSpPr/>
              <p:nvPr/>
            </p:nvSpPr>
            <p:spPr>
              <a:xfrm flipH="1">
                <a:off x="1485398"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8" name="Google Shape;288;p25"/>
            <p:cNvGrpSpPr/>
            <p:nvPr/>
          </p:nvGrpSpPr>
          <p:grpSpPr>
            <a:xfrm>
              <a:off x="4084879" y="4518900"/>
              <a:ext cx="231600" cy="624600"/>
              <a:chOff x="4084879" y="4518900"/>
              <a:chExt cx="231600" cy="624600"/>
            </a:xfrm>
          </p:grpSpPr>
          <p:sp>
            <p:nvSpPr>
              <p:cNvPr id="289" name="Google Shape;289;p25"/>
              <p:cNvSpPr/>
              <p:nvPr/>
            </p:nvSpPr>
            <p:spPr>
              <a:xfrm flipH="1">
                <a:off x="4084879"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5"/>
              <p:cNvSpPr/>
              <p:nvPr/>
            </p:nvSpPr>
            <p:spPr>
              <a:xfrm flipH="1">
                <a:off x="4084879"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5"/>
              <p:cNvSpPr/>
              <p:nvPr/>
            </p:nvSpPr>
            <p:spPr>
              <a:xfrm flipH="1">
                <a:off x="4084879"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2" name="Google Shape;292;p25"/>
            <p:cNvGrpSpPr/>
            <p:nvPr/>
          </p:nvGrpSpPr>
          <p:grpSpPr>
            <a:xfrm>
              <a:off x="2970816" y="4309200"/>
              <a:ext cx="231600" cy="834300"/>
              <a:chOff x="2970816" y="4309200"/>
              <a:chExt cx="231600" cy="834300"/>
            </a:xfrm>
          </p:grpSpPr>
          <p:sp>
            <p:nvSpPr>
              <p:cNvPr id="293" name="Google Shape;293;p25"/>
              <p:cNvSpPr/>
              <p:nvPr/>
            </p:nvSpPr>
            <p:spPr>
              <a:xfrm flipH="1">
                <a:off x="2970816"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5"/>
              <p:cNvSpPr/>
              <p:nvPr/>
            </p:nvSpPr>
            <p:spPr>
              <a:xfrm flipH="1">
                <a:off x="2970816"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5"/>
              <p:cNvSpPr/>
              <p:nvPr/>
            </p:nvSpPr>
            <p:spPr>
              <a:xfrm flipH="1">
                <a:off x="2970816"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5"/>
              <p:cNvSpPr/>
              <p:nvPr/>
            </p:nvSpPr>
            <p:spPr>
              <a:xfrm flipH="1">
                <a:off x="2970816"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7" name="Google Shape;297;p25"/>
            <p:cNvGrpSpPr/>
            <p:nvPr/>
          </p:nvGrpSpPr>
          <p:grpSpPr>
            <a:xfrm>
              <a:off x="4456234" y="4309200"/>
              <a:ext cx="231600" cy="834300"/>
              <a:chOff x="4456234" y="4309200"/>
              <a:chExt cx="231600" cy="834300"/>
            </a:xfrm>
          </p:grpSpPr>
          <p:sp>
            <p:nvSpPr>
              <p:cNvPr id="298" name="Google Shape;298;p25"/>
              <p:cNvSpPr/>
              <p:nvPr/>
            </p:nvSpPr>
            <p:spPr>
              <a:xfrm flipH="1">
                <a:off x="4456234"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5"/>
              <p:cNvSpPr/>
              <p:nvPr/>
            </p:nvSpPr>
            <p:spPr>
              <a:xfrm flipH="1">
                <a:off x="4456234"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5"/>
              <p:cNvSpPr/>
              <p:nvPr/>
            </p:nvSpPr>
            <p:spPr>
              <a:xfrm flipH="1">
                <a:off x="4456234"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5"/>
              <p:cNvSpPr/>
              <p:nvPr/>
            </p:nvSpPr>
            <p:spPr>
              <a:xfrm flipH="1">
                <a:off x="4456234"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2" name="Google Shape;302;p25"/>
            <p:cNvGrpSpPr/>
            <p:nvPr/>
          </p:nvGrpSpPr>
          <p:grpSpPr>
            <a:xfrm>
              <a:off x="4827588" y="4099200"/>
              <a:ext cx="231600" cy="1044300"/>
              <a:chOff x="4827588" y="4099200"/>
              <a:chExt cx="231600" cy="1044300"/>
            </a:xfrm>
          </p:grpSpPr>
          <p:sp>
            <p:nvSpPr>
              <p:cNvPr id="303" name="Google Shape;303;p25"/>
              <p:cNvSpPr/>
              <p:nvPr/>
            </p:nvSpPr>
            <p:spPr>
              <a:xfrm flipH="1">
                <a:off x="4827588"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5"/>
              <p:cNvSpPr/>
              <p:nvPr/>
            </p:nvSpPr>
            <p:spPr>
              <a:xfrm flipH="1">
                <a:off x="4827588"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5"/>
              <p:cNvSpPr/>
              <p:nvPr/>
            </p:nvSpPr>
            <p:spPr>
              <a:xfrm flipH="1">
                <a:off x="4827588"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5"/>
              <p:cNvSpPr/>
              <p:nvPr/>
            </p:nvSpPr>
            <p:spPr>
              <a:xfrm flipH="1">
                <a:off x="4827588" y="4099200"/>
                <a:ext cx="231600" cy="104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5"/>
              <p:cNvSpPr/>
              <p:nvPr/>
            </p:nvSpPr>
            <p:spPr>
              <a:xfrm flipH="1">
                <a:off x="4827588"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8" name="Google Shape;308;p25"/>
            <p:cNvGrpSpPr/>
            <p:nvPr/>
          </p:nvGrpSpPr>
          <p:grpSpPr>
            <a:xfrm>
              <a:off x="5198943" y="4309200"/>
              <a:ext cx="231600" cy="834300"/>
              <a:chOff x="5198943" y="4309200"/>
              <a:chExt cx="231600" cy="834300"/>
            </a:xfrm>
          </p:grpSpPr>
          <p:sp>
            <p:nvSpPr>
              <p:cNvPr id="309" name="Google Shape;309;p25"/>
              <p:cNvSpPr/>
              <p:nvPr/>
            </p:nvSpPr>
            <p:spPr>
              <a:xfrm flipH="1">
                <a:off x="5198943"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5"/>
              <p:cNvSpPr/>
              <p:nvPr/>
            </p:nvSpPr>
            <p:spPr>
              <a:xfrm flipH="1">
                <a:off x="5198943"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5"/>
              <p:cNvSpPr/>
              <p:nvPr/>
            </p:nvSpPr>
            <p:spPr>
              <a:xfrm flipH="1">
                <a:off x="5198943"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5"/>
              <p:cNvSpPr/>
              <p:nvPr/>
            </p:nvSpPr>
            <p:spPr>
              <a:xfrm flipH="1">
                <a:off x="5198943"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3" name="Google Shape;313;p25"/>
            <p:cNvGrpSpPr/>
            <p:nvPr/>
          </p:nvGrpSpPr>
          <p:grpSpPr>
            <a:xfrm>
              <a:off x="5570297" y="4518900"/>
              <a:ext cx="231600" cy="624600"/>
              <a:chOff x="5570297" y="4518900"/>
              <a:chExt cx="231600" cy="624600"/>
            </a:xfrm>
          </p:grpSpPr>
          <p:sp>
            <p:nvSpPr>
              <p:cNvPr id="314" name="Google Shape;314;p25"/>
              <p:cNvSpPr/>
              <p:nvPr/>
            </p:nvSpPr>
            <p:spPr>
              <a:xfrm flipH="1">
                <a:off x="5570297"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5"/>
              <p:cNvSpPr/>
              <p:nvPr/>
            </p:nvSpPr>
            <p:spPr>
              <a:xfrm flipH="1">
                <a:off x="5570297"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5"/>
              <p:cNvSpPr/>
              <p:nvPr/>
            </p:nvSpPr>
            <p:spPr>
              <a:xfrm flipH="1">
                <a:off x="5570297"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7" name="Google Shape;317;p25"/>
            <p:cNvGrpSpPr/>
            <p:nvPr/>
          </p:nvGrpSpPr>
          <p:grpSpPr>
            <a:xfrm>
              <a:off x="5941652" y="4309200"/>
              <a:ext cx="231600" cy="834300"/>
              <a:chOff x="5941652" y="4309200"/>
              <a:chExt cx="231600" cy="834300"/>
            </a:xfrm>
          </p:grpSpPr>
          <p:sp>
            <p:nvSpPr>
              <p:cNvPr id="318" name="Google Shape;318;p25"/>
              <p:cNvSpPr/>
              <p:nvPr/>
            </p:nvSpPr>
            <p:spPr>
              <a:xfrm flipH="1">
                <a:off x="5941652"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5"/>
              <p:cNvSpPr/>
              <p:nvPr/>
            </p:nvSpPr>
            <p:spPr>
              <a:xfrm flipH="1">
                <a:off x="5941652"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5"/>
              <p:cNvSpPr/>
              <p:nvPr/>
            </p:nvSpPr>
            <p:spPr>
              <a:xfrm flipH="1">
                <a:off x="5941652"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5"/>
              <p:cNvSpPr/>
              <p:nvPr/>
            </p:nvSpPr>
            <p:spPr>
              <a:xfrm flipH="1">
                <a:off x="5941652"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2" name="Google Shape;322;p25"/>
            <p:cNvGrpSpPr/>
            <p:nvPr/>
          </p:nvGrpSpPr>
          <p:grpSpPr>
            <a:xfrm>
              <a:off x="6313006" y="4099200"/>
              <a:ext cx="231600" cy="1044300"/>
              <a:chOff x="6313006" y="4099200"/>
              <a:chExt cx="231600" cy="1044300"/>
            </a:xfrm>
          </p:grpSpPr>
          <p:sp>
            <p:nvSpPr>
              <p:cNvPr id="323" name="Google Shape;323;p25"/>
              <p:cNvSpPr/>
              <p:nvPr/>
            </p:nvSpPr>
            <p:spPr>
              <a:xfrm flipH="1">
                <a:off x="6313006"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5"/>
              <p:cNvSpPr/>
              <p:nvPr/>
            </p:nvSpPr>
            <p:spPr>
              <a:xfrm flipH="1">
                <a:off x="6313006"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5"/>
              <p:cNvSpPr/>
              <p:nvPr/>
            </p:nvSpPr>
            <p:spPr>
              <a:xfrm flipH="1">
                <a:off x="6313006"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5"/>
              <p:cNvSpPr/>
              <p:nvPr/>
            </p:nvSpPr>
            <p:spPr>
              <a:xfrm flipH="1">
                <a:off x="6313006" y="4099200"/>
                <a:ext cx="231600" cy="104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5"/>
              <p:cNvSpPr/>
              <p:nvPr/>
            </p:nvSpPr>
            <p:spPr>
              <a:xfrm flipH="1">
                <a:off x="6313006"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8" name="Google Shape;328;p25"/>
            <p:cNvGrpSpPr/>
            <p:nvPr/>
          </p:nvGrpSpPr>
          <p:grpSpPr>
            <a:xfrm>
              <a:off x="6684361" y="4309200"/>
              <a:ext cx="231600" cy="834300"/>
              <a:chOff x="6684361" y="4309200"/>
              <a:chExt cx="231600" cy="834300"/>
            </a:xfrm>
          </p:grpSpPr>
          <p:sp>
            <p:nvSpPr>
              <p:cNvPr id="329" name="Google Shape;329;p25"/>
              <p:cNvSpPr/>
              <p:nvPr/>
            </p:nvSpPr>
            <p:spPr>
              <a:xfrm flipH="1">
                <a:off x="6684361"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5"/>
              <p:cNvSpPr/>
              <p:nvPr/>
            </p:nvSpPr>
            <p:spPr>
              <a:xfrm flipH="1">
                <a:off x="6684361"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5"/>
              <p:cNvSpPr/>
              <p:nvPr/>
            </p:nvSpPr>
            <p:spPr>
              <a:xfrm flipH="1">
                <a:off x="6684361"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5"/>
              <p:cNvSpPr/>
              <p:nvPr/>
            </p:nvSpPr>
            <p:spPr>
              <a:xfrm flipH="1">
                <a:off x="6684361"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 name="Google Shape;333;p25"/>
            <p:cNvGrpSpPr/>
            <p:nvPr/>
          </p:nvGrpSpPr>
          <p:grpSpPr>
            <a:xfrm>
              <a:off x="7055715" y="4518900"/>
              <a:ext cx="231600" cy="624600"/>
              <a:chOff x="7055715" y="4518900"/>
              <a:chExt cx="231600" cy="624600"/>
            </a:xfrm>
          </p:grpSpPr>
          <p:sp>
            <p:nvSpPr>
              <p:cNvPr id="334" name="Google Shape;334;p25"/>
              <p:cNvSpPr/>
              <p:nvPr/>
            </p:nvSpPr>
            <p:spPr>
              <a:xfrm flipH="1">
                <a:off x="7055715"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5"/>
              <p:cNvSpPr/>
              <p:nvPr/>
            </p:nvSpPr>
            <p:spPr>
              <a:xfrm flipH="1">
                <a:off x="7055715"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5"/>
              <p:cNvSpPr/>
              <p:nvPr/>
            </p:nvSpPr>
            <p:spPr>
              <a:xfrm flipH="1">
                <a:off x="7055715"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7" name="Google Shape;337;p25"/>
            <p:cNvGrpSpPr/>
            <p:nvPr/>
          </p:nvGrpSpPr>
          <p:grpSpPr>
            <a:xfrm>
              <a:off x="7798424" y="4099200"/>
              <a:ext cx="231600" cy="1044300"/>
              <a:chOff x="7798424" y="4099200"/>
              <a:chExt cx="231600" cy="1044300"/>
            </a:xfrm>
          </p:grpSpPr>
          <p:sp>
            <p:nvSpPr>
              <p:cNvPr id="338" name="Google Shape;338;p25"/>
              <p:cNvSpPr/>
              <p:nvPr/>
            </p:nvSpPr>
            <p:spPr>
              <a:xfrm flipH="1">
                <a:off x="7798424"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5"/>
              <p:cNvSpPr/>
              <p:nvPr/>
            </p:nvSpPr>
            <p:spPr>
              <a:xfrm flipH="1">
                <a:off x="7798424"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5"/>
              <p:cNvSpPr/>
              <p:nvPr/>
            </p:nvSpPr>
            <p:spPr>
              <a:xfrm flipH="1">
                <a:off x="7798424"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5"/>
              <p:cNvSpPr/>
              <p:nvPr/>
            </p:nvSpPr>
            <p:spPr>
              <a:xfrm flipH="1">
                <a:off x="7798424" y="4099200"/>
                <a:ext cx="231600" cy="104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5"/>
              <p:cNvSpPr/>
              <p:nvPr/>
            </p:nvSpPr>
            <p:spPr>
              <a:xfrm flipH="1">
                <a:off x="7798424"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3" name="Google Shape;343;p25"/>
            <p:cNvGrpSpPr/>
            <p:nvPr/>
          </p:nvGrpSpPr>
          <p:grpSpPr>
            <a:xfrm>
              <a:off x="8169779" y="4309200"/>
              <a:ext cx="231600" cy="834300"/>
              <a:chOff x="8169779" y="4309200"/>
              <a:chExt cx="231600" cy="834300"/>
            </a:xfrm>
          </p:grpSpPr>
          <p:sp>
            <p:nvSpPr>
              <p:cNvPr id="344" name="Google Shape;344;p25"/>
              <p:cNvSpPr/>
              <p:nvPr/>
            </p:nvSpPr>
            <p:spPr>
              <a:xfrm flipH="1">
                <a:off x="8169779"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5"/>
              <p:cNvSpPr/>
              <p:nvPr/>
            </p:nvSpPr>
            <p:spPr>
              <a:xfrm flipH="1">
                <a:off x="8169779"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5"/>
              <p:cNvSpPr/>
              <p:nvPr/>
            </p:nvSpPr>
            <p:spPr>
              <a:xfrm flipH="1">
                <a:off x="8169779"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5"/>
              <p:cNvSpPr/>
              <p:nvPr/>
            </p:nvSpPr>
            <p:spPr>
              <a:xfrm flipH="1">
                <a:off x="8169779"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p25"/>
            <p:cNvGrpSpPr/>
            <p:nvPr/>
          </p:nvGrpSpPr>
          <p:grpSpPr>
            <a:xfrm>
              <a:off x="7427070" y="4309200"/>
              <a:ext cx="231600" cy="834300"/>
              <a:chOff x="7427070" y="4309200"/>
              <a:chExt cx="231600" cy="834300"/>
            </a:xfrm>
          </p:grpSpPr>
          <p:sp>
            <p:nvSpPr>
              <p:cNvPr id="349" name="Google Shape;349;p25"/>
              <p:cNvSpPr/>
              <p:nvPr/>
            </p:nvSpPr>
            <p:spPr>
              <a:xfrm flipH="1">
                <a:off x="7427070"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5"/>
              <p:cNvSpPr/>
              <p:nvPr/>
            </p:nvSpPr>
            <p:spPr>
              <a:xfrm flipH="1">
                <a:off x="7427070"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5"/>
              <p:cNvSpPr/>
              <p:nvPr/>
            </p:nvSpPr>
            <p:spPr>
              <a:xfrm flipH="1">
                <a:off x="7427070"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5"/>
              <p:cNvSpPr/>
              <p:nvPr/>
            </p:nvSpPr>
            <p:spPr>
              <a:xfrm flipH="1">
                <a:off x="7427070"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3" name="Google Shape;353;p25"/>
            <p:cNvGrpSpPr/>
            <p:nvPr/>
          </p:nvGrpSpPr>
          <p:grpSpPr>
            <a:xfrm>
              <a:off x="8541133" y="4518900"/>
              <a:ext cx="231600" cy="624600"/>
              <a:chOff x="8541133" y="4518900"/>
              <a:chExt cx="231600" cy="624600"/>
            </a:xfrm>
          </p:grpSpPr>
          <p:sp>
            <p:nvSpPr>
              <p:cNvPr id="354" name="Google Shape;354;p25"/>
              <p:cNvSpPr/>
              <p:nvPr/>
            </p:nvSpPr>
            <p:spPr>
              <a:xfrm flipH="1">
                <a:off x="8541133"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5"/>
              <p:cNvSpPr/>
              <p:nvPr/>
            </p:nvSpPr>
            <p:spPr>
              <a:xfrm flipH="1">
                <a:off x="8541133"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5"/>
              <p:cNvSpPr/>
              <p:nvPr/>
            </p:nvSpPr>
            <p:spPr>
              <a:xfrm flipH="1">
                <a:off x="8541133"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7" name="Google Shape;357;p25"/>
            <p:cNvGrpSpPr/>
            <p:nvPr/>
          </p:nvGrpSpPr>
          <p:grpSpPr>
            <a:xfrm>
              <a:off x="8912488" y="4309200"/>
              <a:ext cx="231600" cy="834300"/>
              <a:chOff x="8912488" y="4309200"/>
              <a:chExt cx="231600" cy="834300"/>
            </a:xfrm>
          </p:grpSpPr>
          <p:sp>
            <p:nvSpPr>
              <p:cNvPr id="358" name="Google Shape;358;p25"/>
              <p:cNvSpPr/>
              <p:nvPr/>
            </p:nvSpPr>
            <p:spPr>
              <a:xfrm flipH="1">
                <a:off x="8912488" y="4728600"/>
                <a:ext cx="231600" cy="4149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5"/>
              <p:cNvSpPr/>
              <p:nvPr/>
            </p:nvSpPr>
            <p:spPr>
              <a:xfrm flipH="1">
                <a:off x="8912488" y="4309200"/>
                <a:ext cx="231600" cy="8343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5"/>
              <p:cNvSpPr/>
              <p:nvPr/>
            </p:nvSpPr>
            <p:spPr>
              <a:xfrm flipH="1">
                <a:off x="8912488" y="4518900"/>
                <a:ext cx="231600" cy="6246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5"/>
              <p:cNvSpPr/>
              <p:nvPr/>
            </p:nvSpPr>
            <p:spPr>
              <a:xfrm flipH="1">
                <a:off x="8912488" y="4938300"/>
                <a:ext cx="231600" cy="205200"/>
              </a:xfrm>
              <a:prstGeom prst="round2SameRect">
                <a:avLst>
                  <a:gd fmla="val 50000" name="adj1"/>
                  <a:gd fmla="val 0" name="adj2"/>
                </a:avLst>
              </a:prstGeom>
              <a:solidFill>
                <a:schemeClr val="lt1">
                  <a:alpha val="666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62" name="Google Shape;362;p25"/>
          <p:cNvSpPr txBox="1"/>
          <p:nvPr>
            <p:ph hasCustomPrompt="1" type="title"/>
          </p:nvPr>
        </p:nvSpPr>
        <p:spPr>
          <a:xfrm>
            <a:off x="1388625" y="772725"/>
            <a:ext cx="6366900" cy="1863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8000"/>
              <a:buNone/>
              <a:defRPr sz="8000">
                <a:solidFill>
                  <a:schemeClr val="lt1"/>
                </a:solidFill>
              </a:defRPr>
            </a:lvl1pPr>
            <a:lvl2pPr lvl="1" rtl="0" algn="ctr">
              <a:lnSpc>
                <a:spcPct val="100000"/>
              </a:lnSpc>
              <a:spcBef>
                <a:spcPts val="0"/>
              </a:spcBef>
              <a:spcAft>
                <a:spcPts val="0"/>
              </a:spcAft>
              <a:buClr>
                <a:schemeClr val="lt1"/>
              </a:buClr>
              <a:buSzPts val="8000"/>
              <a:buNone/>
              <a:defRPr sz="8000">
                <a:solidFill>
                  <a:schemeClr val="lt1"/>
                </a:solidFill>
              </a:defRPr>
            </a:lvl2pPr>
            <a:lvl3pPr lvl="2" rtl="0" algn="ctr">
              <a:lnSpc>
                <a:spcPct val="100000"/>
              </a:lnSpc>
              <a:spcBef>
                <a:spcPts val="0"/>
              </a:spcBef>
              <a:spcAft>
                <a:spcPts val="0"/>
              </a:spcAft>
              <a:buClr>
                <a:schemeClr val="lt1"/>
              </a:buClr>
              <a:buSzPts val="8000"/>
              <a:buNone/>
              <a:defRPr sz="8000">
                <a:solidFill>
                  <a:schemeClr val="lt1"/>
                </a:solidFill>
              </a:defRPr>
            </a:lvl3pPr>
            <a:lvl4pPr lvl="3" rtl="0" algn="ctr">
              <a:lnSpc>
                <a:spcPct val="100000"/>
              </a:lnSpc>
              <a:spcBef>
                <a:spcPts val="0"/>
              </a:spcBef>
              <a:spcAft>
                <a:spcPts val="0"/>
              </a:spcAft>
              <a:buClr>
                <a:schemeClr val="lt1"/>
              </a:buClr>
              <a:buSzPts val="8000"/>
              <a:buNone/>
              <a:defRPr sz="8000">
                <a:solidFill>
                  <a:schemeClr val="lt1"/>
                </a:solidFill>
              </a:defRPr>
            </a:lvl4pPr>
            <a:lvl5pPr lvl="4" rtl="0" algn="ctr">
              <a:lnSpc>
                <a:spcPct val="100000"/>
              </a:lnSpc>
              <a:spcBef>
                <a:spcPts val="0"/>
              </a:spcBef>
              <a:spcAft>
                <a:spcPts val="0"/>
              </a:spcAft>
              <a:buClr>
                <a:schemeClr val="lt1"/>
              </a:buClr>
              <a:buSzPts val="8000"/>
              <a:buNone/>
              <a:defRPr sz="8000">
                <a:solidFill>
                  <a:schemeClr val="lt1"/>
                </a:solidFill>
              </a:defRPr>
            </a:lvl5pPr>
            <a:lvl6pPr lvl="5" rtl="0" algn="ctr">
              <a:lnSpc>
                <a:spcPct val="100000"/>
              </a:lnSpc>
              <a:spcBef>
                <a:spcPts val="0"/>
              </a:spcBef>
              <a:spcAft>
                <a:spcPts val="0"/>
              </a:spcAft>
              <a:buClr>
                <a:schemeClr val="lt1"/>
              </a:buClr>
              <a:buSzPts val="8000"/>
              <a:buNone/>
              <a:defRPr sz="8000">
                <a:solidFill>
                  <a:schemeClr val="lt1"/>
                </a:solidFill>
              </a:defRPr>
            </a:lvl6pPr>
            <a:lvl7pPr lvl="6" rtl="0" algn="ctr">
              <a:lnSpc>
                <a:spcPct val="100000"/>
              </a:lnSpc>
              <a:spcBef>
                <a:spcPts val="0"/>
              </a:spcBef>
              <a:spcAft>
                <a:spcPts val="0"/>
              </a:spcAft>
              <a:buClr>
                <a:schemeClr val="lt1"/>
              </a:buClr>
              <a:buSzPts val="8000"/>
              <a:buNone/>
              <a:defRPr sz="8000">
                <a:solidFill>
                  <a:schemeClr val="lt1"/>
                </a:solidFill>
              </a:defRPr>
            </a:lvl7pPr>
            <a:lvl8pPr lvl="7" rtl="0" algn="ctr">
              <a:lnSpc>
                <a:spcPct val="100000"/>
              </a:lnSpc>
              <a:spcBef>
                <a:spcPts val="0"/>
              </a:spcBef>
              <a:spcAft>
                <a:spcPts val="0"/>
              </a:spcAft>
              <a:buClr>
                <a:schemeClr val="lt1"/>
              </a:buClr>
              <a:buSzPts val="8000"/>
              <a:buNone/>
              <a:defRPr sz="8000">
                <a:solidFill>
                  <a:schemeClr val="lt1"/>
                </a:solidFill>
              </a:defRPr>
            </a:lvl8pPr>
            <a:lvl9pPr lvl="8" rtl="0" algn="ctr">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363" name="Google Shape;363;p25"/>
          <p:cNvSpPr txBox="1"/>
          <p:nvPr>
            <p:ph idx="1" type="body"/>
          </p:nvPr>
        </p:nvSpPr>
        <p:spPr>
          <a:xfrm>
            <a:off x="1388625" y="2712300"/>
            <a:ext cx="6366900" cy="1111200"/>
          </a:xfrm>
          <a:prstGeom prst="rect">
            <a:avLst/>
          </a:prstGeom>
          <a:noFill/>
          <a:ln>
            <a:noFill/>
          </a:ln>
        </p:spPr>
        <p:txBody>
          <a:bodyPr anchorCtr="0" anchor="t" bIns="91425" lIns="91425" spcFirstLastPara="1" rIns="91425" wrap="square" tIns="91425">
            <a:noAutofit/>
          </a:bodyPr>
          <a:lstStyle>
            <a:lvl1pPr indent="-311150" lvl="0" marL="457200" rtl="0" algn="ctr">
              <a:lnSpc>
                <a:spcPct val="115000"/>
              </a:lnSpc>
              <a:spcBef>
                <a:spcPts val="0"/>
              </a:spcBef>
              <a:spcAft>
                <a:spcPts val="0"/>
              </a:spcAft>
              <a:buClr>
                <a:schemeClr val="lt1"/>
              </a:buClr>
              <a:buSzPts val="1300"/>
              <a:buChar char="●"/>
              <a:defRPr>
                <a:solidFill>
                  <a:schemeClr val="lt1"/>
                </a:solidFill>
              </a:defRPr>
            </a:lvl1pPr>
            <a:lvl2pPr indent="-298450" lvl="1" marL="914400" rtl="0" algn="ctr">
              <a:lnSpc>
                <a:spcPct val="115000"/>
              </a:lnSpc>
              <a:spcBef>
                <a:spcPts val="1600"/>
              </a:spcBef>
              <a:spcAft>
                <a:spcPts val="0"/>
              </a:spcAft>
              <a:buClr>
                <a:schemeClr val="lt1"/>
              </a:buClr>
              <a:buSzPts val="1100"/>
              <a:buChar char="○"/>
              <a:defRPr>
                <a:solidFill>
                  <a:schemeClr val="lt1"/>
                </a:solidFill>
              </a:defRPr>
            </a:lvl2pPr>
            <a:lvl3pPr indent="-298450" lvl="2" marL="1371600" rtl="0" algn="ctr">
              <a:lnSpc>
                <a:spcPct val="115000"/>
              </a:lnSpc>
              <a:spcBef>
                <a:spcPts val="1600"/>
              </a:spcBef>
              <a:spcAft>
                <a:spcPts val="0"/>
              </a:spcAft>
              <a:buClr>
                <a:schemeClr val="lt1"/>
              </a:buClr>
              <a:buSzPts val="1100"/>
              <a:buChar char="■"/>
              <a:defRPr>
                <a:solidFill>
                  <a:schemeClr val="lt1"/>
                </a:solidFill>
              </a:defRPr>
            </a:lvl3pPr>
            <a:lvl4pPr indent="-298450" lvl="3" marL="1828800" rtl="0" algn="ctr">
              <a:lnSpc>
                <a:spcPct val="115000"/>
              </a:lnSpc>
              <a:spcBef>
                <a:spcPts val="1600"/>
              </a:spcBef>
              <a:spcAft>
                <a:spcPts val="0"/>
              </a:spcAft>
              <a:buClr>
                <a:schemeClr val="lt1"/>
              </a:buClr>
              <a:buSzPts val="1100"/>
              <a:buChar char="●"/>
              <a:defRPr>
                <a:solidFill>
                  <a:schemeClr val="lt1"/>
                </a:solidFill>
              </a:defRPr>
            </a:lvl4pPr>
            <a:lvl5pPr indent="-298450" lvl="4" marL="2286000" rtl="0" algn="ctr">
              <a:lnSpc>
                <a:spcPct val="115000"/>
              </a:lnSpc>
              <a:spcBef>
                <a:spcPts val="1600"/>
              </a:spcBef>
              <a:spcAft>
                <a:spcPts val="0"/>
              </a:spcAft>
              <a:buClr>
                <a:schemeClr val="lt1"/>
              </a:buClr>
              <a:buSzPts val="1100"/>
              <a:buChar char="○"/>
              <a:defRPr>
                <a:solidFill>
                  <a:schemeClr val="lt1"/>
                </a:solidFill>
              </a:defRPr>
            </a:lvl5pPr>
            <a:lvl6pPr indent="-298450" lvl="5" marL="2743200" rtl="0" algn="ctr">
              <a:lnSpc>
                <a:spcPct val="115000"/>
              </a:lnSpc>
              <a:spcBef>
                <a:spcPts val="1600"/>
              </a:spcBef>
              <a:spcAft>
                <a:spcPts val="0"/>
              </a:spcAft>
              <a:buClr>
                <a:schemeClr val="lt1"/>
              </a:buClr>
              <a:buSzPts val="1100"/>
              <a:buChar char="■"/>
              <a:defRPr>
                <a:solidFill>
                  <a:schemeClr val="lt1"/>
                </a:solidFill>
              </a:defRPr>
            </a:lvl6pPr>
            <a:lvl7pPr indent="-298450" lvl="6" marL="3200400" rtl="0" algn="ctr">
              <a:lnSpc>
                <a:spcPct val="115000"/>
              </a:lnSpc>
              <a:spcBef>
                <a:spcPts val="1600"/>
              </a:spcBef>
              <a:spcAft>
                <a:spcPts val="0"/>
              </a:spcAft>
              <a:buClr>
                <a:schemeClr val="lt1"/>
              </a:buClr>
              <a:buSzPts val="1100"/>
              <a:buChar char="●"/>
              <a:defRPr>
                <a:solidFill>
                  <a:schemeClr val="lt1"/>
                </a:solidFill>
              </a:defRPr>
            </a:lvl7pPr>
            <a:lvl8pPr indent="-298450" lvl="7" marL="3657600" rtl="0" algn="ctr">
              <a:lnSpc>
                <a:spcPct val="115000"/>
              </a:lnSpc>
              <a:spcBef>
                <a:spcPts val="1600"/>
              </a:spcBef>
              <a:spcAft>
                <a:spcPts val="0"/>
              </a:spcAft>
              <a:buClr>
                <a:schemeClr val="lt1"/>
              </a:buClr>
              <a:buSzPts val="1100"/>
              <a:buChar char="○"/>
              <a:defRPr>
                <a:solidFill>
                  <a:schemeClr val="lt1"/>
                </a:solidFill>
              </a:defRPr>
            </a:lvl8pPr>
            <a:lvl9pPr indent="-298450" lvl="8" marL="4114800" rtl="0" algn="ctr">
              <a:lnSpc>
                <a:spcPct val="115000"/>
              </a:lnSpc>
              <a:spcBef>
                <a:spcPts val="1600"/>
              </a:spcBef>
              <a:spcAft>
                <a:spcPts val="1600"/>
              </a:spcAft>
              <a:buClr>
                <a:schemeClr val="lt1"/>
              </a:buClr>
              <a:buSzPts val="1100"/>
              <a:buChar char="■"/>
              <a:defRPr>
                <a:solidFill>
                  <a:schemeClr val="lt1"/>
                </a:solidFill>
              </a:defRPr>
            </a:lvl9pPr>
          </a:lstStyle>
          <a:p/>
        </p:txBody>
      </p:sp>
      <p:sp>
        <p:nvSpPr>
          <p:cNvPr id="364" name="Google Shape;364;p25"/>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TWO_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_COLUMN_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_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TITLE_AND_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_ONLY">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1pPr>
            <a:lvl2pPr lvl="1"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2pPr>
            <a:lvl3pPr lvl="2"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3pPr>
            <a:lvl4pPr lvl="3"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4pPr>
            <a:lvl5pPr lvl="4"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5pPr>
            <a:lvl6pPr lvl="5"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6pPr>
            <a:lvl7pPr lvl="6"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7pPr>
            <a:lvl8pPr lvl="7"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8pPr>
            <a:lvl9pPr lvl="8" marR="0" rtl="0" algn="l">
              <a:lnSpc>
                <a:spcPct val="100000"/>
              </a:lnSpc>
              <a:spcBef>
                <a:spcPts val="0"/>
              </a:spcBef>
              <a:spcAft>
                <a:spcPts val="0"/>
              </a:spcAft>
              <a:buClr>
                <a:schemeClr val="dk2"/>
              </a:buClr>
              <a:buSzPts val="2800"/>
              <a:buFont typeface="Maven Pro"/>
              <a:buNone/>
              <a:defRPr b="1" i="0" sz="2800" u="none" cap="none" strike="noStrike">
                <a:solidFill>
                  <a:schemeClr val="dk2"/>
                </a:solidFill>
                <a:latin typeface="Maven Pro"/>
                <a:ea typeface="Maven Pro"/>
                <a:cs typeface="Maven Pro"/>
                <a:sym typeface="Maven Pro"/>
              </a:defRPr>
            </a:lvl9pPr>
          </a:lstStyle>
          <a:p/>
        </p:txBody>
      </p:sp>
      <p:sp>
        <p:nvSpPr>
          <p:cNvPr id="56" name="Google Shape;5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Nunito"/>
              <a:buChar char="●"/>
              <a:defRPr b="0" i="0" sz="1300" u="none" cap="none" strike="noStrike">
                <a:solidFill>
                  <a:schemeClr val="dk2"/>
                </a:solidFill>
                <a:latin typeface="Nunito"/>
                <a:ea typeface="Nunito"/>
                <a:cs typeface="Nunito"/>
                <a:sym typeface="Nunito"/>
              </a:defRPr>
            </a:lvl1pPr>
            <a:lvl2pPr indent="-298450" lvl="1" marL="914400" marR="0" rtl="0" algn="l">
              <a:lnSpc>
                <a:spcPct val="115000"/>
              </a:lnSpc>
              <a:spcBef>
                <a:spcPts val="160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2pPr>
            <a:lvl3pPr indent="-298450" lvl="2" marL="1371600" marR="0" rtl="0" algn="l">
              <a:lnSpc>
                <a:spcPct val="115000"/>
              </a:lnSpc>
              <a:spcBef>
                <a:spcPts val="160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3pPr>
            <a:lvl4pPr indent="-298450" lvl="3" marL="1828800" marR="0" rtl="0" algn="l">
              <a:lnSpc>
                <a:spcPct val="115000"/>
              </a:lnSpc>
              <a:spcBef>
                <a:spcPts val="160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4pPr>
            <a:lvl5pPr indent="-298450" lvl="4" marL="2286000" marR="0" rtl="0" algn="l">
              <a:lnSpc>
                <a:spcPct val="115000"/>
              </a:lnSpc>
              <a:spcBef>
                <a:spcPts val="160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5pPr>
            <a:lvl6pPr indent="-298450" lvl="5" marL="2743200" marR="0" rtl="0" algn="l">
              <a:lnSpc>
                <a:spcPct val="115000"/>
              </a:lnSpc>
              <a:spcBef>
                <a:spcPts val="160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6pPr>
            <a:lvl7pPr indent="-298450" lvl="6" marL="3200400" marR="0" rtl="0" algn="l">
              <a:lnSpc>
                <a:spcPct val="115000"/>
              </a:lnSpc>
              <a:spcBef>
                <a:spcPts val="160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7pPr>
            <a:lvl8pPr indent="-298450" lvl="7" marL="3657600" marR="0" rtl="0" algn="l">
              <a:lnSpc>
                <a:spcPct val="115000"/>
              </a:lnSpc>
              <a:spcBef>
                <a:spcPts val="1600"/>
              </a:spcBef>
              <a:spcAft>
                <a:spcPts val="0"/>
              </a:spcAft>
              <a:buClr>
                <a:schemeClr val="dk2"/>
              </a:buClr>
              <a:buSzPts val="1100"/>
              <a:buFont typeface="Nunito"/>
              <a:buChar char="○"/>
              <a:defRPr b="0" i="0" sz="1100" u="none" cap="none" strike="noStrike">
                <a:solidFill>
                  <a:schemeClr val="dk2"/>
                </a:solidFill>
                <a:latin typeface="Nunito"/>
                <a:ea typeface="Nunito"/>
                <a:cs typeface="Nunito"/>
                <a:sym typeface="Nunito"/>
              </a:defRPr>
            </a:lvl8pPr>
            <a:lvl9pPr indent="-298450" lvl="8" marL="4114800" marR="0" rtl="0" algn="l">
              <a:lnSpc>
                <a:spcPct val="115000"/>
              </a:lnSpc>
              <a:spcBef>
                <a:spcPts val="1600"/>
              </a:spcBef>
              <a:spcAft>
                <a:spcPts val="1600"/>
              </a:spcAft>
              <a:buClr>
                <a:schemeClr val="dk2"/>
              </a:buClr>
              <a:buSzPts val="1100"/>
              <a:buFont typeface="Nunito"/>
              <a:buChar char="■"/>
              <a:defRPr b="0" i="0" sz="1100" u="none" cap="none" strike="noStrike">
                <a:solidFill>
                  <a:schemeClr val="dk2"/>
                </a:solidFill>
                <a:latin typeface="Nunito"/>
                <a:ea typeface="Nunito"/>
                <a:cs typeface="Nunito"/>
                <a:sym typeface="Nunito"/>
              </a:defRPr>
            </a:lvl9pPr>
          </a:lstStyle>
          <a:p/>
        </p:txBody>
      </p:sp>
      <p:sp>
        <p:nvSpPr>
          <p:cNvPr id="57" name="Google Shape;57;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1.jpg"/><Relationship Id="rId4" Type="http://schemas.openxmlformats.org/officeDocument/2006/relationships/hyperlink" Target="http://www.youtube.com/watch?v=M264E0ZZsfU" TargetMode="External"/><Relationship Id="rId5"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4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4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hyperlink" Target="http://www.youtube.com/watch?v=91jxK5CsMT4" TargetMode="External"/><Relationship Id="rId5"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4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hyperlink" Target="http://www.youtube.com/watch?v=AaXn8GiwU60" TargetMode="External"/><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368" name="Shape 368"/>
        <p:cNvGrpSpPr/>
        <p:nvPr/>
      </p:nvGrpSpPr>
      <p:grpSpPr>
        <a:xfrm>
          <a:off x="0" y="0"/>
          <a:ext cx="0" cy="0"/>
          <a:chOff x="0" y="0"/>
          <a:chExt cx="0" cy="0"/>
        </a:xfrm>
      </p:grpSpPr>
      <p:sp>
        <p:nvSpPr>
          <p:cNvPr id="369" name="Google Shape;369;p26"/>
          <p:cNvSpPr txBox="1"/>
          <p:nvPr>
            <p:ph type="title"/>
          </p:nvPr>
        </p:nvSpPr>
        <p:spPr>
          <a:xfrm>
            <a:off x="739175" y="529650"/>
            <a:ext cx="7746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13.1 Health and its Failure</a:t>
            </a:r>
            <a:endParaRPr b="1"/>
          </a:p>
        </p:txBody>
      </p:sp>
      <p:sp>
        <p:nvSpPr>
          <p:cNvPr id="370" name="Google Shape;370;p26"/>
          <p:cNvSpPr txBox="1"/>
          <p:nvPr>
            <p:ph idx="1" type="body"/>
          </p:nvPr>
        </p:nvSpPr>
        <p:spPr>
          <a:xfrm>
            <a:off x="351875" y="3329200"/>
            <a:ext cx="3641700" cy="272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371" name="Google Shape;371;p26"/>
          <p:cNvPicPr preferRelativeResize="0"/>
          <p:nvPr/>
        </p:nvPicPr>
        <p:blipFill rotWithShape="1">
          <a:blip r:embed="rId3">
            <a:alphaModFix/>
          </a:blip>
          <a:srcRect b="0" l="0" r="1127" t="0"/>
          <a:stretch/>
        </p:blipFill>
        <p:spPr>
          <a:xfrm>
            <a:off x="462250" y="1102350"/>
            <a:ext cx="8577399" cy="1928450"/>
          </a:xfrm>
          <a:prstGeom prst="rect">
            <a:avLst/>
          </a:prstGeom>
          <a:noFill/>
          <a:ln>
            <a:noFill/>
          </a:ln>
        </p:spPr>
      </p:pic>
      <p:pic>
        <p:nvPicPr>
          <p:cNvPr id="372" name="Google Shape;372;p26"/>
          <p:cNvPicPr preferRelativeResize="0"/>
          <p:nvPr/>
        </p:nvPicPr>
        <p:blipFill rotWithShape="1">
          <a:blip r:embed="rId4">
            <a:alphaModFix/>
          </a:blip>
          <a:srcRect b="0" l="0" r="0" t="0"/>
          <a:stretch/>
        </p:blipFill>
        <p:spPr>
          <a:xfrm>
            <a:off x="4648095" y="2884625"/>
            <a:ext cx="3641594" cy="2114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618" name="Shape 618"/>
        <p:cNvGrpSpPr/>
        <p:nvPr/>
      </p:nvGrpSpPr>
      <p:grpSpPr>
        <a:xfrm>
          <a:off x="0" y="0"/>
          <a:ext cx="0" cy="0"/>
          <a:chOff x="0" y="0"/>
          <a:chExt cx="0" cy="0"/>
        </a:xfrm>
      </p:grpSpPr>
      <p:pic>
        <p:nvPicPr>
          <p:cNvPr descr="preencoded.png" id="619" name="Google Shape;619;p1"/>
          <p:cNvPicPr preferRelativeResize="0"/>
          <p:nvPr/>
        </p:nvPicPr>
        <p:blipFill rotWithShape="1">
          <a:blip r:embed="rId3">
            <a:alphaModFix/>
          </a:blip>
          <a:srcRect b="0" l="0" r="0" t="0"/>
          <a:stretch/>
        </p:blipFill>
        <p:spPr>
          <a:xfrm>
            <a:off x="715415" y="-1099760"/>
            <a:ext cx="9404175" cy="4959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37" name="Shape 437"/>
        <p:cNvGrpSpPr/>
        <p:nvPr/>
      </p:nvGrpSpPr>
      <p:grpSpPr>
        <a:xfrm>
          <a:off x="0" y="0"/>
          <a:ext cx="0" cy="0"/>
          <a:chOff x="0" y="0"/>
          <a:chExt cx="0" cy="0"/>
        </a:xfrm>
      </p:grpSpPr>
      <p:pic>
        <p:nvPicPr>
          <p:cNvPr descr="preencoded.png" id="438" name="Google Shape;438;p36"/>
          <p:cNvPicPr preferRelativeResize="0"/>
          <p:nvPr/>
        </p:nvPicPr>
        <p:blipFill rotWithShape="1">
          <a:blip r:embed="rId3">
            <a:alphaModFix/>
          </a:blip>
          <a:srcRect b="0" l="0" r="0" t="0"/>
          <a:stretch/>
        </p:blipFill>
        <p:spPr>
          <a:xfrm>
            <a:off x="390609" y="187868"/>
            <a:ext cx="8362801" cy="476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621" name="Shape 621"/>
        <p:cNvGrpSpPr/>
        <p:nvPr/>
      </p:nvGrpSpPr>
      <p:grpSpPr>
        <a:xfrm>
          <a:off x="0" y="0"/>
          <a:ext cx="0" cy="0"/>
          <a:chOff x="0" y="0"/>
          <a:chExt cx="0" cy="0"/>
        </a:xfrm>
      </p:grpSpPr>
      <p:pic>
        <p:nvPicPr>
          <p:cNvPr descr="preencoded.png" id="622" name="Google Shape;622;p1"/>
          <p:cNvPicPr preferRelativeResize="0"/>
          <p:nvPr/>
        </p:nvPicPr>
        <p:blipFill rotWithShape="1">
          <a:blip r:embed="rId3">
            <a:alphaModFix/>
          </a:blip>
          <a:srcRect b="0" l="0" r="0" t="0"/>
          <a:stretch/>
        </p:blipFill>
        <p:spPr>
          <a:xfrm>
            <a:off x="971400" y="330581"/>
            <a:ext cx="7201201" cy="5400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49" name="Shape 449"/>
        <p:cNvGrpSpPr/>
        <p:nvPr/>
      </p:nvGrpSpPr>
      <p:grpSpPr>
        <a:xfrm>
          <a:off x="0" y="0"/>
          <a:ext cx="0" cy="0"/>
          <a:chOff x="0" y="0"/>
          <a:chExt cx="0" cy="0"/>
        </a:xfrm>
      </p:grpSpPr>
      <p:pic>
        <p:nvPicPr>
          <p:cNvPr descr="preencoded.png" id="450" name="Google Shape;450;p38"/>
          <p:cNvPicPr preferRelativeResize="0"/>
          <p:nvPr/>
        </p:nvPicPr>
        <p:blipFill rotWithShape="1">
          <a:blip r:embed="rId3">
            <a:alphaModFix/>
          </a:blip>
          <a:srcRect b="0" l="0" r="0" t="0"/>
          <a:stretch/>
        </p:blipFill>
        <p:spPr>
          <a:xfrm>
            <a:off x="1080875" y="0"/>
            <a:ext cx="6857999"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55" name="Shape 455"/>
        <p:cNvGrpSpPr/>
        <p:nvPr/>
      </p:nvGrpSpPr>
      <p:grpSpPr>
        <a:xfrm>
          <a:off x="0" y="0"/>
          <a:ext cx="0" cy="0"/>
          <a:chOff x="0" y="0"/>
          <a:chExt cx="0" cy="0"/>
        </a:xfrm>
      </p:grpSpPr>
      <p:pic>
        <p:nvPicPr>
          <p:cNvPr descr="preencoded.png" id="456" name="Google Shape;456;p39"/>
          <p:cNvPicPr preferRelativeResize="0"/>
          <p:nvPr/>
        </p:nvPicPr>
        <p:blipFill rotWithShape="1">
          <a:blip r:embed="rId3">
            <a:alphaModFix/>
          </a:blip>
          <a:srcRect b="0" l="0" r="0" t="0"/>
          <a:stretch/>
        </p:blipFill>
        <p:spPr>
          <a:xfrm>
            <a:off x="155300" y="242625"/>
            <a:ext cx="8833400" cy="4658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61" name="Shape 461"/>
        <p:cNvGrpSpPr/>
        <p:nvPr/>
      </p:nvGrpSpPr>
      <p:grpSpPr>
        <a:xfrm>
          <a:off x="0" y="0"/>
          <a:ext cx="0" cy="0"/>
          <a:chOff x="0" y="0"/>
          <a:chExt cx="0" cy="0"/>
        </a:xfrm>
      </p:grpSpPr>
      <p:pic>
        <p:nvPicPr>
          <p:cNvPr descr="preencoded.png" id="462" name="Google Shape;462;p40"/>
          <p:cNvPicPr preferRelativeResize="0"/>
          <p:nvPr/>
        </p:nvPicPr>
        <p:blipFill rotWithShape="1">
          <a:blip r:embed="rId3">
            <a:alphaModFix/>
          </a:blip>
          <a:srcRect b="0" l="0" r="0" t="1845"/>
          <a:stretch/>
        </p:blipFill>
        <p:spPr>
          <a:xfrm>
            <a:off x="282350" y="321475"/>
            <a:ext cx="8861650" cy="4586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67" name="Shape 467"/>
        <p:cNvGrpSpPr/>
        <p:nvPr/>
      </p:nvGrpSpPr>
      <p:grpSpPr>
        <a:xfrm>
          <a:off x="0" y="0"/>
          <a:ext cx="0" cy="0"/>
          <a:chOff x="0" y="0"/>
          <a:chExt cx="0" cy="0"/>
        </a:xfrm>
      </p:grpSpPr>
      <p:pic>
        <p:nvPicPr>
          <p:cNvPr descr="preencoded.png" id="468" name="Google Shape;468;p41"/>
          <p:cNvPicPr preferRelativeResize="0"/>
          <p:nvPr/>
        </p:nvPicPr>
        <p:blipFill rotWithShape="1">
          <a:blip r:embed="rId3">
            <a:alphaModFix/>
          </a:blip>
          <a:srcRect b="0" l="0" r="0" t="0"/>
          <a:stretch/>
        </p:blipFill>
        <p:spPr>
          <a:xfrm>
            <a:off x="214125" y="273650"/>
            <a:ext cx="8715750" cy="459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73" name="Shape 473"/>
        <p:cNvGrpSpPr/>
        <p:nvPr/>
      </p:nvGrpSpPr>
      <p:grpSpPr>
        <a:xfrm>
          <a:off x="0" y="0"/>
          <a:ext cx="0" cy="0"/>
          <a:chOff x="0" y="0"/>
          <a:chExt cx="0" cy="0"/>
        </a:xfrm>
      </p:grpSpPr>
      <p:pic>
        <p:nvPicPr>
          <p:cNvPr descr="preencoded.png" id="474" name="Google Shape;474;p42"/>
          <p:cNvPicPr preferRelativeResize="0"/>
          <p:nvPr/>
        </p:nvPicPr>
        <p:blipFill rotWithShape="1">
          <a:blip r:embed="rId3">
            <a:alphaModFix/>
          </a:blip>
          <a:srcRect b="1418" l="0" r="0" t="1418"/>
          <a:stretch/>
        </p:blipFill>
        <p:spPr>
          <a:xfrm>
            <a:off x="41925" y="0"/>
            <a:ext cx="906015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79" name="Shape 479"/>
        <p:cNvGrpSpPr/>
        <p:nvPr/>
      </p:nvGrpSpPr>
      <p:grpSpPr>
        <a:xfrm>
          <a:off x="0" y="0"/>
          <a:ext cx="0" cy="0"/>
          <a:chOff x="0" y="0"/>
          <a:chExt cx="0" cy="0"/>
        </a:xfrm>
      </p:grpSpPr>
      <p:pic>
        <p:nvPicPr>
          <p:cNvPr descr="preencoded.png" id="480" name="Google Shape;480;p43"/>
          <p:cNvPicPr preferRelativeResize="0"/>
          <p:nvPr/>
        </p:nvPicPr>
        <p:blipFill rotWithShape="1">
          <a:blip r:embed="rId3">
            <a:alphaModFix/>
          </a:blip>
          <a:srcRect b="0" l="0" r="0" t="0"/>
          <a:stretch/>
        </p:blipFill>
        <p:spPr>
          <a:xfrm>
            <a:off x="682725" y="344775"/>
            <a:ext cx="7526950" cy="423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85" name="Shape 485"/>
        <p:cNvGrpSpPr/>
        <p:nvPr/>
      </p:nvGrpSpPr>
      <p:grpSpPr>
        <a:xfrm>
          <a:off x="0" y="0"/>
          <a:ext cx="0" cy="0"/>
          <a:chOff x="0" y="0"/>
          <a:chExt cx="0" cy="0"/>
        </a:xfrm>
      </p:grpSpPr>
      <p:pic>
        <p:nvPicPr>
          <p:cNvPr descr="preencoded.png" id="486" name="Google Shape;486;p44"/>
          <p:cNvPicPr preferRelativeResize="0"/>
          <p:nvPr/>
        </p:nvPicPr>
        <p:blipFill rotWithShape="1">
          <a:blip r:embed="rId3">
            <a:alphaModFix/>
          </a:blip>
          <a:srcRect b="0" l="0" r="0" t="0"/>
          <a:stretch/>
        </p:blipFill>
        <p:spPr>
          <a:xfrm>
            <a:off x="556600" y="313088"/>
            <a:ext cx="8030799" cy="45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376" name="Shape 376"/>
        <p:cNvGrpSpPr/>
        <p:nvPr/>
      </p:nvGrpSpPr>
      <p:grpSpPr>
        <a:xfrm>
          <a:off x="0" y="0"/>
          <a:ext cx="0" cy="0"/>
          <a:chOff x="0" y="0"/>
          <a:chExt cx="0" cy="0"/>
        </a:xfrm>
      </p:grpSpPr>
      <p:sp>
        <p:nvSpPr>
          <p:cNvPr id="377" name="Google Shape;377;p27"/>
          <p:cNvSpPr txBox="1"/>
          <p:nvPr>
            <p:ph type="title"/>
          </p:nvPr>
        </p:nvSpPr>
        <p:spPr>
          <a:xfrm>
            <a:off x="623400" y="489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Factors to achieve good health</a:t>
            </a:r>
            <a:endParaRPr/>
          </a:p>
        </p:txBody>
      </p:sp>
      <p:sp>
        <p:nvSpPr>
          <p:cNvPr id="378" name="Google Shape;378;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Char char="●"/>
            </a:pPr>
            <a:r>
              <a:rPr lang="en-US">
                <a:solidFill>
                  <a:srgbClr val="000000"/>
                </a:solidFill>
              </a:rPr>
              <a:t>Balanced diet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Proper exercise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Good hygiene and</a:t>
            </a:r>
            <a:endParaRPr>
              <a:solidFill>
                <a:srgbClr val="000000"/>
              </a:solidFill>
            </a:endParaRPr>
          </a:p>
          <a:p>
            <a:pPr indent="0" lvl="0" marL="0" rtl="0" algn="l">
              <a:lnSpc>
                <a:spcPct val="100000"/>
              </a:lnSpc>
              <a:spcBef>
                <a:spcPts val="0"/>
              </a:spcBef>
              <a:spcAft>
                <a:spcPts val="0"/>
              </a:spcAft>
              <a:buSzPts val="1800"/>
              <a:buNone/>
            </a:pPr>
            <a:r>
              <a:rPr lang="en-US">
                <a:solidFill>
                  <a:srgbClr val="000000"/>
                </a:solidFill>
              </a:rPr>
              <a:t>       Cleanliness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Freedom from </a:t>
            </a:r>
            <a:endParaRPr>
              <a:solidFill>
                <a:srgbClr val="000000"/>
              </a:solidFill>
            </a:endParaRPr>
          </a:p>
          <a:p>
            <a:pPr indent="0" lvl="0" marL="457200" rtl="0" algn="l">
              <a:lnSpc>
                <a:spcPct val="100000"/>
              </a:lnSpc>
              <a:spcBef>
                <a:spcPts val="0"/>
              </a:spcBef>
              <a:spcAft>
                <a:spcPts val="0"/>
              </a:spcAft>
              <a:buSzPts val="1800"/>
              <a:buNone/>
            </a:pPr>
            <a:r>
              <a:rPr lang="en-US">
                <a:solidFill>
                  <a:srgbClr val="000000"/>
                </a:solidFill>
              </a:rPr>
              <a:t>Stress:</a:t>
            </a:r>
            <a:endParaRPr>
              <a:solidFill>
                <a:srgbClr val="000000"/>
              </a:solidFill>
            </a:endParaRPr>
          </a:p>
          <a:p>
            <a:pPr indent="-317500" lvl="0" marL="914400" rtl="0" algn="l">
              <a:lnSpc>
                <a:spcPct val="100000"/>
              </a:lnSpc>
              <a:spcBef>
                <a:spcPts val="0"/>
              </a:spcBef>
              <a:spcAft>
                <a:spcPts val="0"/>
              </a:spcAft>
              <a:buClr>
                <a:srgbClr val="000000"/>
              </a:buClr>
              <a:buSzPts val="1400"/>
              <a:buChar char="●"/>
            </a:pPr>
            <a:r>
              <a:rPr lang="en-US" sz="1400">
                <a:solidFill>
                  <a:srgbClr val="000000"/>
                </a:solidFill>
              </a:rPr>
              <a:t>healthy family  relations</a:t>
            </a:r>
            <a:endParaRPr sz="1400">
              <a:solidFill>
                <a:srgbClr val="000000"/>
              </a:solidFill>
            </a:endParaRPr>
          </a:p>
          <a:p>
            <a:pPr indent="-317500" lvl="0" marL="914400" rtl="0" algn="l">
              <a:lnSpc>
                <a:spcPct val="100000"/>
              </a:lnSpc>
              <a:spcBef>
                <a:spcPts val="0"/>
              </a:spcBef>
              <a:spcAft>
                <a:spcPts val="0"/>
              </a:spcAft>
              <a:buClr>
                <a:srgbClr val="000000"/>
              </a:buClr>
              <a:buSzPts val="1400"/>
              <a:buChar char="●"/>
            </a:pPr>
            <a:r>
              <a:rPr lang="en-US" sz="1400">
                <a:solidFill>
                  <a:srgbClr val="000000"/>
                </a:solidFill>
              </a:rPr>
              <a:t>presence of friends to share </a:t>
            </a:r>
            <a:endParaRPr sz="1400">
              <a:solidFill>
                <a:srgbClr val="000000"/>
              </a:solidFill>
            </a:endParaRPr>
          </a:p>
          <a:p>
            <a:pPr indent="-304800" lvl="0" marL="914400" rtl="0" algn="l">
              <a:lnSpc>
                <a:spcPct val="100000"/>
              </a:lnSpc>
              <a:spcBef>
                <a:spcPts val="0"/>
              </a:spcBef>
              <a:spcAft>
                <a:spcPts val="0"/>
              </a:spcAft>
              <a:buClr>
                <a:srgbClr val="000000"/>
              </a:buClr>
              <a:buSzPts val="1200"/>
              <a:buChar char="●"/>
            </a:pPr>
            <a:r>
              <a:rPr lang="en-US" sz="1400">
                <a:solidFill>
                  <a:srgbClr val="000000"/>
                </a:solidFill>
              </a:rPr>
              <a:t>sufficient sleep</a:t>
            </a:r>
            <a:r>
              <a:rPr lang="en-US" sz="2000">
                <a:solidFill>
                  <a:srgbClr val="000000"/>
                </a:solidFill>
              </a:rPr>
              <a:t> </a:t>
            </a:r>
            <a:endParaRPr sz="2000">
              <a:solidFill>
                <a:srgbClr val="000000"/>
              </a:solidFill>
            </a:endParaRPr>
          </a:p>
          <a:p>
            <a:pPr indent="0" lvl="0" marL="457200" rtl="0" algn="l">
              <a:lnSpc>
                <a:spcPct val="100000"/>
              </a:lnSpc>
              <a:spcBef>
                <a:spcPts val="0"/>
              </a:spcBef>
              <a:spcAft>
                <a:spcPts val="0"/>
              </a:spcAft>
              <a:buSzPts val="1800"/>
              <a:buNone/>
            </a:pPr>
            <a:r>
              <a:t/>
            </a:r>
            <a:endParaRPr>
              <a:solidFill>
                <a:srgbClr val="000000"/>
              </a:solidFill>
            </a:endParaRPr>
          </a:p>
          <a:p>
            <a:pPr indent="0" lvl="0" marL="0" rtl="0" algn="l">
              <a:lnSpc>
                <a:spcPct val="115000"/>
              </a:lnSpc>
              <a:spcBef>
                <a:spcPts val="0"/>
              </a:spcBef>
              <a:spcAft>
                <a:spcPts val="1600"/>
              </a:spcAft>
              <a:buSzPts val="1800"/>
              <a:buNone/>
            </a:pPr>
            <a:r>
              <a:t/>
            </a:r>
            <a:endParaRPr sz="2100">
              <a:solidFill>
                <a:srgbClr val="000000"/>
              </a:solidFill>
            </a:endParaRPr>
          </a:p>
        </p:txBody>
      </p:sp>
      <p:pic>
        <p:nvPicPr>
          <p:cNvPr descr="preencoded.png" id="379" name="Google Shape;379;p27"/>
          <p:cNvPicPr preferRelativeResize="0"/>
          <p:nvPr/>
        </p:nvPicPr>
        <p:blipFill rotWithShape="1">
          <a:blip r:embed="rId3">
            <a:alphaModFix/>
          </a:blip>
          <a:srcRect b="0" l="0" r="0" t="0"/>
          <a:stretch/>
        </p:blipFill>
        <p:spPr>
          <a:xfrm>
            <a:off x="3646375" y="1618725"/>
            <a:ext cx="5497626" cy="3147201"/>
          </a:xfrm>
          <a:prstGeom prst="rect">
            <a:avLst/>
          </a:prstGeom>
          <a:noFill/>
          <a:ln>
            <a:noFill/>
          </a:ln>
        </p:spPr>
      </p:pic>
      <p:pic>
        <p:nvPicPr>
          <p:cNvPr id="380" name="Google Shape;380;p27"/>
          <p:cNvPicPr preferRelativeResize="0"/>
          <p:nvPr/>
        </p:nvPicPr>
        <p:blipFill rotWithShape="1">
          <a:blip r:embed="rId4">
            <a:alphaModFix/>
          </a:blip>
          <a:srcRect b="0" l="0" r="0" t="0"/>
          <a:stretch/>
        </p:blipFill>
        <p:spPr>
          <a:xfrm>
            <a:off x="688930" y="3675075"/>
            <a:ext cx="1491475" cy="1343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91" name="Shape 491"/>
        <p:cNvGrpSpPr/>
        <p:nvPr/>
      </p:nvGrpSpPr>
      <p:grpSpPr>
        <a:xfrm>
          <a:off x="0" y="0"/>
          <a:ext cx="0" cy="0"/>
          <a:chOff x="0" y="0"/>
          <a:chExt cx="0" cy="0"/>
        </a:xfrm>
      </p:grpSpPr>
      <p:pic>
        <p:nvPicPr>
          <p:cNvPr descr="preencoded.png" id="492" name="Google Shape;492;p45"/>
          <p:cNvPicPr preferRelativeResize="0"/>
          <p:nvPr/>
        </p:nvPicPr>
        <p:blipFill rotWithShape="1">
          <a:blip r:embed="rId3">
            <a:alphaModFix/>
          </a:blip>
          <a:srcRect b="0" l="0" r="0" t="0"/>
          <a:stretch/>
        </p:blipFill>
        <p:spPr>
          <a:xfrm>
            <a:off x="715512" y="115625"/>
            <a:ext cx="7712975" cy="5027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615" name="Shape 615"/>
        <p:cNvGrpSpPr/>
        <p:nvPr/>
      </p:nvGrpSpPr>
      <p:grpSpPr>
        <a:xfrm>
          <a:off x="0" y="0"/>
          <a:ext cx="0" cy="0"/>
          <a:chOff x="0" y="0"/>
          <a:chExt cx="0" cy="0"/>
        </a:xfrm>
      </p:grpSpPr>
      <p:pic>
        <p:nvPicPr>
          <p:cNvPr descr="preencoded.png" id="616" name="Google Shape;616;p1"/>
          <p:cNvPicPr preferRelativeResize="0"/>
          <p:nvPr/>
        </p:nvPicPr>
        <p:blipFill rotWithShape="1">
          <a:blip r:embed="rId3">
            <a:alphaModFix/>
          </a:blip>
          <a:srcRect b="0" l="0" r="0" t="0"/>
          <a:stretch/>
        </p:blipFill>
        <p:spPr>
          <a:xfrm>
            <a:off x="608685" y="6"/>
            <a:ext cx="7926625" cy="4423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03" name="Shape 503"/>
        <p:cNvGrpSpPr/>
        <p:nvPr/>
      </p:nvGrpSpPr>
      <p:grpSpPr>
        <a:xfrm>
          <a:off x="0" y="0"/>
          <a:ext cx="0" cy="0"/>
          <a:chOff x="0" y="0"/>
          <a:chExt cx="0" cy="0"/>
        </a:xfrm>
      </p:grpSpPr>
      <p:pic>
        <p:nvPicPr>
          <p:cNvPr descr="preencoded.png" id="504" name="Google Shape;504;p47"/>
          <p:cNvPicPr preferRelativeResize="0"/>
          <p:nvPr/>
        </p:nvPicPr>
        <p:blipFill rotWithShape="1">
          <a:blip r:embed="rId3">
            <a:alphaModFix/>
          </a:blip>
          <a:srcRect b="0" l="0" r="0" t="0"/>
          <a:stretch/>
        </p:blipFill>
        <p:spPr>
          <a:xfrm>
            <a:off x="545100" y="306625"/>
            <a:ext cx="8053801" cy="4530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pic>
        <p:nvPicPr>
          <p:cNvPr descr="preencoded.png" id="510" name="Google Shape;510;p48"/>
          <p:cNvPicPr preferRelativeResize="0"/>
          <p:nvPr/>
        </p:nvPicPr>
        <p:blipFill rotWithShape="1">
          <a:blip r:embed="rId3">
            <a:alphaModFix/>
          </a:blip>
          <a:srcRect b="0" l="0" r="0" t="0"/>
          <a:stretch/>
        </p:blipFill>
        <p:spPr>
          <a:xfrm>
            <a:off x="307488" y="94350"/>
            <a:ext cx="8529024" cy="4797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15" name="Shape 515"/>
        <p:cNvGrpSpPr/>
        <p:nvPr/>
      </p:nvGrpSpPr>
      <p:grpSpPr>
        <a:xfrm>
          <a:off x="0" y="0"/>
          <a:ext cx="0" cy="0"/>
          <a:chOff x="0" y="0"/>
          <a:chExt cx="0" cy="0"/>
        </a:xfrm>
      </p:grpSpPr>
      <p:pic>
        <p:nvPicPr>
          <p:cNvPr descr="preencoded.png" id="516" name="Google Shape;516;p49"/>
          <p:cNvPicPr preferRelativeResize="0"/>
          <p:nvPr/>
        </p:nvPicPr>
        <p:blipFill rotWithShape="1">
          <a:blip r:embed="rId3">
            <a:alphaModFix/>
          </a:blip>
          <a:srcRect b="0" l="0" r="0" t="0"/>
          <a:stretch/>
        </p:blipFill>
        <p:spPr>
          <a:xfrm>
            <a:off x="236038" y="265550"/>
            <a:ext cx="8671900" cy="4877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21" name="Shape 521"/>
        <p:cNvGrpSpPr/>
        <p:nvPr/>
      </p:nvGrpSpPr>
      <p:grpSpPr>
        <a:xfrm>
          <a:off x="0" y="0"/>
          <a:ext cx="0" cy="0"/>
          <a:chOff x="0" y="0"/>
          <a:chExt cx="0" cy="0"/>
        </a:xfrm>
      </p:grpSpPr>
      <p:pic>
        <p:nvPicPr>
          <p:cNvPr descr="preencoded.png" id="522" name="Google Shape;522;p50"/>
          <p:cNvPicPr preferRelativeResize="0"/>
          <p:nvPr/>
        </p:nvPicPr>
        <p:blipFill rotWithShape="1">
          <a:blip r:embed="rId3">
            <a:alphaModFix/>
          </a:blip>
          <a:srcRect b="0" l="0" r="0" t="0"/>
          <a:stretch/>
        </p:blipFill>
        <p:spPr>
          <a:xfrm>
            <a:off x="300500" y="169025"/>
            <a:ext cx="8542999" cy="48054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27" name="Shape 527"/>
        <p:cNvGrpSpPr/>
        <p:nvPr/>
      </p:nvGrpSpPr>
      <p:grpSpPr>
        <a:xfrm>
          <a:off x="0" y="0"/>
          <a:ext cx="0" cy="0"/>
          <a:chOff x="0" y="0"/>
          <a:chExt cx="0" cy="0"/>
        </a:xfrm>
      </p:grpSpPr>
      <p:pic>
        <p:nvPicPr>
          <p:cNvPr descr="preencoded.png" id="528" name="Google Shape;528;p51"/>
          <p:cNvPicPr preferRelativeResize="0"/>
          <p:nvPr/>
        </p:nvPicPr>
        <p:blipFill rotWithShape="1">
          <a:blip r:embed="rId3">
            <a:alphaModFix/>
          </a:blip>
          <a:srcRect b="0" l="0" r="0" t="0"/>
          <a:stretch/>
        </p:blipFill>
        <p:spPr>
          <a:xfrm>
            <a:off x="350975" y="197425"/>
            <a:ext cx="8442051" cy="4748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33" name="Shape 533"/>
        <p:cNvGrpSpPr/>
        <p:nvPr/>
      </p:nvGrpSpPr>
      <p:grpSpPr>
        <a:xfrm>
          <a:off x="0" y="0"/>
          <a:ext cx="0" cy="0"/>
          <a:chOff x="0" y="0"/>
          <a:chExt cx="0" cy="0"/>
        </a:xfrm>
      </p:grpSpPr>
      <p:pic>
        <p:nvPicPr>
          <p:cNvPr descr="preencoded.png" id="534" name="Google Shape;534;p52"/>
          <p:cNvPicPr preferRelativeResize="0"/>
          <p:nvPr/>
        </p:nvPicPr>
        <p:blipFill rotWithShape="1">
          <a:blip r:embed="rId3">
            <a:alphaModFix/>
          </a:blip>
          <a:srcRect b="0" l="0" r="0" t="0"/>
          <a:stretch/>
        </p:blipFill>
        <p:spPr>
          <a:xfrm>
            <a:off x="1" y="72375"/>
            <a:ext cx="7540851" cy="3976625"/>
          </a:xfrm>
          <a:prstGeom prst="rect">
            <a:avLst/>
          </a:prstGeom>
          <a:noFill/>
          <a:ln>
            <a:noFill/>
          </a:ln>
        </p:spPr>
      </p:pic>
      <p:pic>
        <p:nvPicPr>
          <p:cNvPr descr="For Notes, MCQs and NCERT Solutions, Please visit our newly updated website https://shikshahouse.com/ This is the 3d animated lesson with explanation which is very interesting and easy to understand way of learning by Shiksha House. Shiksha House is an Education related Channel to teach CBSE, ICSE, NCERT and state board lessons. Shiksha House uploads videos of all Subjects of Secondary, Higher secondary Education. Shiksha House teaches in very interesting way with easy to understandable 3d Animated Video Lessons. For CBSE 9 Math https://www.youtube.com/playlist?list=PLNz32RYOjBepHfDT2Ggc5iFvLe3qOe_kr NCERT 9 Math Solutions https://www.youtube.com/playlist?list=PLNz32RYOjBeq_qtpIGV03Mj7FgCQ8y_fi CBSE 9 Science https://www.youtube.com/playlist?list=PLNz32RYOjBeqeFVeIUv1gpIy2B-K8qt6f CBSE 9 History https://www.youtube.com/playlist?list=PLNz32RYOjBerR7LzNdmL3_TaQjJnSzyk2 CBSE 9 Geography https://www.youtube.com/playlist?list=PLNz32RYOjBeoChqrPqVCdNVr6SmjQo0AW CBSE 9 Civics  https://www.youtube.com/playlist?list=PLNz32RYOjBerAn19cRU32xYbGNF9TKDfj CBSE 9 Economics  https://www.youtube.com/playlist?list=PLNz32RYOjBeqSsmadWRfA3AQG003bEncu  Cbse 10 Math https://www.youtube.com/playlist?list=PLNz32RYOjBeq8O3EmCEjUUsaW9VFymQRx NCERT 10 Math Solutions https://www.youtube.com/playlist?list=PLNz32RYOjBerwlirXRkb54ge9gaF0zR6- CBSE 10 Science https://www.youtube.com/playlist?list=PLNz32RYOjBeoj5i-MeemU6KT92arFF8Rh CBSE 10 History  https://www.youtube.com/playlist?list=PLNz32RYOjBer3xvSgELCNeltWGNAuU14o CBSE 10 Geography  https://www.youtube.com/playlist?list=PLNz32RYOjBeq4tGevNPhZ9EV3hwMOM5BO CBSE 10 Civics https://www.youtube.com/playlist?list=PLNz32RYOjBeofq8srL7tkfSwHND9gcazz CBSE 10 Economics  https://www.youtube.com/playlist?list=PLNz32RYOjBepGt9ERD-Ie_LWckK3FlOE9   ICSE 10 Physics https://www.youtube.com/playlist?list=PLNz32RYOjBepJpX9YNjMGNcgdIEI61NUi ICSE 10 Chemistry https://www.youtube.com/playlist?list=PLNz32RYOjBeow2NQOcLSCU3LzY10gcLtB  ICSE 10 Biology https://www.youtube.com/playlist?list=PLNz32RYOjBeqfHm8AExg-CLHoFnHqXO_u ICSE 10 History https://www.youtube.com/playlist?list=PLNz32RYOjBerlYY4vCblUBSJ1XHtllcLX  ICSE 9 Physics   https://www.youtube.com/playlist?list=PLNz32RYOjBepE9kPFh91n3xuTdiI5R_Wu ICSE  9 Biology https://www.youtube.com/playlist?list=PLNz32RYOjBepI2jYs4U5N1MterKuIt9c2 ICSE 9 Chemistry https://www.youtube.com/playlist?list=PLNz32RYOjBep8pKH_vRfmyaHm3b_dTY43 ICSE 9 History https://www.youtube.com/playlist?list=PLNz32RYOjBeoOnazQav-NEC6h1dHvSSxt  Physics 11       https://www.youtube.com/playlist?list=PLNz32RYOjBeqSWcTJGsBtnlUxENW-Ki_w Chemistry 11  https://www.youtube.com/playlist?list=PLNz32RYOjBeoySiHE6MTZOWQGpEhD5tnR Biology 11        https://www.youtube.com/playlist?list=PLNz32RYOjBer1sk9r4j7KqLm3Zc9nwSSE Mathematics  11       https://www.youtube.com/playlist?list=PLNz32RYOjBeq7S_aDyCluN6JN-PXQ55eg  Physics 12        https://www.youtube.com/playlist?list=PLNz32RYOjBepdhGCSA5OoVPha83vKJePl Chemistry 12   https://www.youtube.com/playlist?list=PLNz32RYOjBerucfu000AYIqZdRU1duNXQ Biology 12        https://www.youtube.com/playlist?list=PLNz32RYOjBeon8ZHV7wr5FODAH2kGwEpR Mathematics 12    https://www.youtube.com/playlist?list=PLNz32RYOjBeqvG2l70EcoykvVrmS4pd-k  General Knowledge https://www.youtube.com/playlist?list=PLNz32RYOjBepXyfrrUlxrGkSpu1RlrzIc Motivation  https://www.youtube.com/playlist?list=PLNz32RYOjBepcRB1VFgHXInG8UBjDS2PX  For Face book https://www.facebook.com/shikshahouse  For Twitter https://twitter.com/shikshahouse  For Tumblr https://www.tumblr.com/blog/shikshahouse For website https://shikshahouse.com/ For any query and explanation please write info@shikshahouse.com" id="535" name="Google Shape;535;p52">
            <a:hlinkClick r:id="rId4"/>
          </p:cNvPr>
          <p:cNvPicPr preferRelativeResize="0"/>
          <p:nvPr/>
        </p:nvPicPr>
        <p:blipFill rotWithShape="1">
          <a:blip r:embed="rId5">
            <a:alphaModFix/>
          </a:blip>
          <a:srcRect b="0" l="0" r="0" t="0"/>
          <a:stretch/>
        </p:blipFill>
        <p:spPr>
          <a:xfrm>
            <a:off x="6121875" y="2876925"/>
            <a:ext cx="3022124" cy="2266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40" name="Shape 540"/>
        <p:cNvGrpSpPr/>
        <p:nvPr/>
      </p:nvGrpSpPr>
      <p:grpSpPr>
        <a:xfrm>
          <a:off x="0" y="0"/>
          <a:ext cx="0" cy="0"/>
          <a:chOff x="0" y="0"/>
          <a:chExt cx="0" cy="0"/>
        </a:xfrm>
      </p:grpSpPr>
      <p:pic>
        <p:nvPicPr>
          <p:cNvPr descr="preencoded.png" id="541" name="Google Shape;541;p53"/>
          <p:cNvPicPr preferRelativeResize="0"/>
          <p:nvPr/>
        </p:nvPicPr>
        <p:blipFill rotWithShape="1">
          <a:blip r:embed="rId3">
            <a:alphaModFix/>
          </a:blip>
          <a:srcRect b="0" l="0" r="0" t="0"/>
          <a:stretch/>
        </p:blipFill>
        <p:spPr>
          <a:xfrm>
            <a:off x="289225" y="313263"/>
            <a:ext cx="8565550" cy="4516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46" name="Shape 546"/>
        <p:cNvGrpSpPr/>
        <p:nvPr/>
      </p:nvGrpSpPr>
      <p:grpSpPr>
        <a:xfrm>
          <a:off x="0" y="0"/>
          <a:ext cx="0" cy="0"/>
          <a:chOff x="0" y="0"/>
          <a:chExt cx="0" cy="0"/>
        </a:xfrm>
      </p:grpSpPr>
      <p:pic>
        <p:nvPicPr>
          <p:cNvPr descr="preencoded.png" id="547" name="Google Shape;547;p54"/>
          <p:cNvPicPr preferRelativeResize="0"/>
          <p:nvPr/>
        </p:nvPicPr>
        <p:blipFill rotWithShape="1">
          <a:blip r:embed="rId3">
            <a:alphaModFix/>
          </a:blip>
          <a:srcRect b="0" l="-2440" r="2439" t="0"/>
          <a:stretch/>
        </p:blipFill>
        <p:spPr>
          <a:xfrm>
            <a:off x="276262" y="417175"/>
            <a:ext cx="8591475" cy="4530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385" name="Shape 385"/>
        <p:cNvGrpSpPr/>
        <p:nvPr/>
      </p:nvGrpSpPr>
      <p:grpSpPr>
        <a:xfrm>
          <a:off x="0" y="0"/>
          <a:ext cx="0" cy="0"/>
          <a:chOff x="0" y="0"/>
          <a:chExt cx="0" cy="0"/>
        </a:xfrm>
      </p:grpSpPr>
      <p:pic>
        <p:nvPicPr>
          <p:cNvPr descr="preencoded.png" id="386" name="Google Shape;386;p28"/>
          <p:cNvPicPr preferRelativeResize="0"/>
          <p:nvPr/>
        </p:nvPicPr>
        <p:blipFill rotWithShape="1">
          <a:blip r:embed="rId3">
            <a:alphaModFix/>
          </a:blip>
          <a:srcRect b="-38680" l="-54608" r="3756" t="16699"/>
          <a:stretch/>
        </p:blipFill>
        <p:spPr>
          <a:xfrm>
            <a:off x="-4627800" y="604125"/>
            <a:ext cx="14275976" cy="6615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52" name="Shape 552"/>
        <p:cNvGrpSpPr/>
        <p:nvPr/>
      </p:nvGrpSpPr>
      <p:grpSpPr>
        <a:xfrm>
          <a:off x="0" y="0"/>
          <a:ext cx="0" cy="0"/>
          <a:chOff x="0" y="0"/>
          <a:chExt cx="0" cy="0"/>
        </a:xfrm>
      </p:grpSpPr>
      <p:pic>
        <p:nvPicPr>
          <p:cNvPr descr="preencoded.png" id="553" name="Google Shape;553;p55"/>
          <p:cNvPicPr preferRelativeResize="0"/>
          <p:nvPr/>
        </p:nvPicPr>
        <p:blipFill rotWithShape="1">
          <a:blip r:embed="rId3">
            <a:alphaModFix/>
          </a:blip>
          <a:srcRect b="0" l="0" r="0" t="0"/>
          <a:stretch/>
        </p:blipFill>
        <p:spPr>
          <a:xfrm>
            <a:off x="102300" y="227175"/>
            <a:ext cx="8889300" cy="46877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58" name="Shape 558"/>
        <p:cNvGrpSpPr/>
        <p:nvPr/>
      </p:nvGrpSpPr>
      <p:grpSpPr>
        <a:xfrm>
          <a:off x="0" y="0"/>
          <a:ext cx="0" cy="0"/>
          <a:chOff x="0" y="0"/>
          <a:chExt cx="0" cy="0"/>
        </a:xfrm>
      </p:grpSpPr>
      <p:pic>
        <p:nvPicPr>
          <p:cNvPr descr="preencoded.png" id="559" name="Google Shape;559;p56"/>
          <p:cNvPicPr preferRelativeResize="0"/>
          <p:nvPr/>
        </p:nvPicPr>
        <p:blipFill rotWithShape="1">
          <a:blip r:embed="rId3">
            <a:alphaModFix/>
          </a:blip>
          <a:srcRect b="0" l="0" r="0" t="0"/>
          <a:stretch/>
        </p:blipFill>
        <p:spPr>
          <a:xfrm>
            <a:off x="211213" y="272113"/>
            <a:ext cx="8721574" cy="45992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64" name="Shape 564"/>
        <p:cNvGrpSpPr/>
        <p:nvPr/>
      </p:nvGrpSpPr>
      <p:grpSpPr>
        <a:xfrm>
          <a:off x="0" y="0"/>
          <a:ext cx="0" cy="0"/>
          <a:chOff x="0" y="0"/>
          <a:chExt cx="0" cy="0"/>
        </a:xfrm>
      </p:grpSpPr>
      <p:pic>
        <p:nvPicPr>
          <p:cNvPr descr="preencoded.png" id="565" name="Google Shape;565;p57"/>
          <p:cNvPicPr preferRelativeResize="0"/>
          <p:nvPr/>
        </p:nvPicPr>
        <p:blipFill rotWithShape="1">
          <a:blip r:embed="rId3">
            <a:alphaModFix/>
          </a:blip>
          <a:srcRect b="0" l="-5152" r="0" t="0"/>
          <a:stretch/>
        </p:blipFill>
        <p:spPr>
          <a:xfrm>
            <a:off x="229000" y="387763"/>
            <a:ext cx="8282926" cy="4367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70" name="Shape 570"/>
        <p:cNvGrpSpPr/>
        <p:nvPr/>
      </p:nvGrpSpPr>
      <p:grpSpPr>
        <a:xfrm>
          <a:off x="0" y="0"/>
          <a:ext cx="0" cy="0"/>
          <a:chOff x="0" y="0"/>
          <a:chExt cx="0" cy="0"/>
        </a:xfrm>
      </p:grpSpPr>
      <p:pic>
        <p:nvPicPr>
          <p:cNvPr descr="preencoded.png" id="571" name="Google Shape;571;p58"/>
          <p:cNvPicPr preferRelativeResize="0"/>
          <p:nvPr/>
        </p:nvPicPr>
        <p:blipFill rotWithShape="1">
          <a:blip r:embed="rId3">
            <a:alphaModFix/>
          </a:blip>
          <a:srcRect b="-14810" l="0" r="0" t="14810"/>
          <a:stretch/>
        </p:blipFill>
        <p:spPr>
          <a:xfrm>
            <a:off x="137025" y="233175"/>
            <a:ext cx="8869949" cy="5287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76" name="Shape 576"/>
        <p:cNvGrpSpPr/>
        <p:nvPr/>
      </p:nvGrpSpPr>
      <p:grpSpPr>
        <a:xfrm>
          <a:off x="0" y="0"/>
          <a:ext cx="0" cy="0"/>
          <a:chOff x="0" y="0"/>
          <a:chExt cx="0" cy="0"/>
        </a:xfrm>
      </p:grpSpPr>
      <p:pic>
        <p:nvPicPr>
          <p:cNvPr descr="preencoded.png" id="577" name="Google Shape;577;p59"/>
          <p:cNvPicPr preferRelativeResize="0"/>
          <p:nvPr/>
        </p:nvPicPr>
        <p:blipFill rotWithShape="1">
          <a:blip r:embed="rId3">
            <a:alphaModFix/>
          </a:blip>
          <a:srcRect b="0" l="0" r="0" t="0"/>
          <a:stretch/>
        </p:blipFill>
        <p:spPr>
          <a:xfrm>
            <a:off x="648450" y="246300"/>
            <a:ext cx="7623450" cy="4380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82" name="Shape 582"/>
        <p:cNvGrpSpPr/>
        <p:nvPr/>
      </p:nvGrpSpPr>
      <p:grpSpPr>
        <a:xfrm>
          <a:off x="0" y="0"/>
          <a:ext cx="0" cy="0"/>
          <a:chOff x="0" y="0"/>
          <a:chExt cx="0" cy="0"/>
        </a:xfrm>
      </p:grpSpPr>
      <p:pic>
        <p:nvPicPr>
          <p:cNvPr descr="preencoded.png" id="583" name="Google Shape;583;p60"/>
          <p:cNvPicPr preferRelativeResize="0"/>
          <p:nvPr/>
        </p:nvPicPr>
        <p:blipFill rotWithShape="1">
          <a:blip r:embed="rId3">
            <a:alphaModFix/>
          </a:blip>
          <a:srcRect b="0" l="-2370" r="2370" t="25512"/>
          <a:stretch/>
        </p:blipFill>
        <p:spPr>
          <a:xfrm>
            <a:off x="251575" y="223625"/>
            <a:ext cx="8348900" cy="46962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88" name="Shape 588"/>
        <p:cNvGrpSpPr/>
        <p:nvPr/>
      </p:nvGrpSpPr>
      <p:grpSpPr>
        <a:xfrm>
          <a:off x="0" y="0"/>
          <a:ext cx="0" cy="0"/>
          <a:chOff x="0" y="0"/>
          <a:chExt cx="0" cy="0"/>
        </a:xfrm>
      </p:grpSpPr>
      <p:pic>
        <p:nvPicPr>
          <p:cNvPr descr="preencoded.png" id="589" name="Google Shape;589;p61"/>
          <p:cNvPicPr preferRelativeResize="0"/>
          <p:nvPr/>
        </p:nvPicPr>
        <p:blipFill rotWithShape="1">
          <a:blip r:embed="rId3">
            <a:alphaModFix/>
          </a:blip>
          <a:srcRect b="0" l="0" r="0" t="0"/>
          <a:stretch/>
        </p:blipFill>
        <p:spPr>
          <a:xfrm>
            <a:off x="363425" y="236738"/>
            <a:ext cx="8302275" cy="46700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594" name="Shape 594"/>
        <p:cNvGrpSpPr/>
        <p:nvPr/>
      </p:nvGrpSpPr>
      <p:grpSpPr>
        <a:xfrm>
          <a:off x="0" y="0"/>
          <a:ext cx="0" cy="0"/>
          <a:chOff x="0" y="0"/>
          <a:chExt cx="0" cy="0"/>
        </a:xfrm>
      </p:grpSpPr>
      <p:pic>
        <p:nvPicPr>
          <p:cNvPr descr="preencoded.png" id="595" name="Google Shape;595;p62"/>
          <p:cNvPicPr preferRelativeResize="0"/>
          <p:nvPr/>
        </p:nvPicPr>
        <p:blipFill rotWithShape="1">
          <a:blip r:embed="rId3">
            <a:alphaModFix/>
          </a:blip>
          <a:srcRect b="0" l="0" r="0" t="0"/>
          <a:stretch/>
        </p:blipFill>
        <p:spPr>
          <a:xfrm>
            <a:off x="279000" y="302225"/>
            <a:ext cx="8163049" cy="45390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600" name="Shape 600"/>
        <p:cNvGrpSpPr/>
        <p:nvPr/>
      </p:nvGrpSpPr>
      <p:grpSpPr>
        <a:xfrm>
          <a:off x="0" y="0"/>
          <a:ext cx="0" cy="0"/>
          <a:chOff x="0" y="0"/>
          <a:chExt cx="0" cy="0"/>
        </a:xfrm>
      </p:grpSpPr>
      <p:pic>
        <p:nvPicPr>
          <p:cNvPr descr="preencoded.png" id="601" name="Google Shape;601;p63"/>
          <p:cNvPicPr preferRelativeResize="0"/>
          <p:nvPr/>
        </p:nvPicPr>
        <p:blipFill rotWithShape="1">
          <a:blip r:embed="rId3">
            <a:alphaModFix/>
          </a:blip>
          <a:srcRect b="0" l="0" r="0" t="0"/>
          <a:stretch/>
        </p:blipFill>
        <p:spPr>
          <a:xfrm>
            <a:off x="409375" y="242450"/>
            <a:ext cx="8325251" cy="4658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606" name="Shape 606"/>
        <p:cNvGrpSpPr/>
        <p:nvPr/>
      </p:nvGrpSpPr>
      <p:grpSpPr>
        <a:xfrm>
          <a:off x="0" y="0"/>
          <a:ext cx="0" cy="0"/>
          <a:chOff x="0" y="0"/>
          <a:chExt cx="0" cy="0"/>
        </a:xfrm>
      </p:grpSpPr>
      <p:pic>
        <p:nvPicPr>
          <p:cNvPr descr="preencoded.png" id="607" name="Google Shape;607;p64"/>
          <p:cNvPicPr preferRelativeResize="0"/>
          <p:nvPr/>
        </p:nvPicPr>
        <p:blipFill rotWithShape="1">
          <a:blip r:embed="rId3">
            <a:alphaModFix/>
          </a:blip>
          <a:srcRect b="0" l="0" r="0" t="0"/>
          <a:stretch/>
        </p:blipFill>
        <p:spPr>
          <a:xfrm>
            <a:off x="540301" y="2"/>
            <a:ext cx="9620316" cy="533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390" name="Shape 390"/>
        <p:cNvGrpSpPr/>
        <p:nvPr/>
      </p:nvGrpSpPr>
      <p:grpSpPr>
        <a:xfrm>
          <a:off x="0" y="0"/>
          <a:ext cx="0" cy="0"/>
          <a:chOff x="0" y="0"/>
          <a:chExt cx="0" cy="0"/>
        </a:xfrm>
      </p:grpSpPr>
      <p:sp>
        <p:nvSpPr>
          <p:cNvPr id="391" name="Google Shape;391;p29"/>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392" name="Google Shape;392;p29"/>
          <p:cNvSpPr txBox="1"/>
          <p:nvPr>
            <p:ph idx="1" type="body"/>
          </p:nvPr>
        </p:nvSpPr>
        <p:spPr>
          <a:xfrm>
            <a:off x="1303800" y="1990050"/>
            <a:ext cx="7030500" cy="25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a:p>
        </p:txBody>
      </p:sp>
      <p:pic>
        <p:nvPicPr>
          <p:cNvPr descr="preencoded.png" id="393" name="Google Shape;393;p29"/>
          <p:cNvPicPr preferRelativeResize="0"/>
          <p:nvPr/>
        </p:nvPicPr>
        <p:blipFill rotWithShape="1">
          <a:blip r:embed="rId3">
            <a:alphaModFix/>
          </a:blip>
          <a:srcRect b="0" l="1500" r="-1499" t="0"/>
          <a:stretch/>
        </p:blipFill>
        <p:spPr>
          <a:xfrm>
            <a:off x="232625" y="-41898"/>
            <a:ext cx="8796101" cy="4947800"/>
          </a:xfrm>
          <a:prstGeom prst="rect">
            <a:avLst/>
          </a:prstGeom>
          <a:noFill/>
          <a:ln>
            <a:noFill/>
          </a:ln>
        </p:spPr>
      </p:pic>
      <p:pic>
        <p:nvPicPr>
          <p:cNvPr descr="This video is on the amazing benefits of being healthy!   Now i know life can be busy and finding time to be healthy is hard, but being healthy has its benefits. From your body looking great to you feeling great, you even fight all sorts of diseases better. There are so many good reasons on why you should make the time to become healthy. :)  Hope you enjoy 101Mr" id="394" name="Google Shape;394;p29">
            <a:hlinkClick r:id="rId4"/>
          </p:cNvPr>
          <p:cNvPicPr preferRelativeResize="0"/>
          <p:nvPr/>
        </p:nvPicPr>
        <p:blipFill rotWithShape="1">
          <a:blip r:embed="rId5">
            <a:alphaModFix/>
          </a:blip>
          <a:srcRect b="0" l="0" r="0" t="0"/>
          <a:stretch/>
        </p:blipFill>
        <p:spPr>
          <a:xfrm>
            <a:off x="6314525" y="3102900"/>
            <a:ext cx="2403976" cy="1803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Google Shape;613;p65"/>
          <p:cNvPicPr preferRelativeResize="0"/>
          <p:nvPr/>
        </p:nvPicPr>
        <p:blipFill rotWithShape="1">
          <a:blip r:embed="rId3">
            <a:alphaModFix/>
          </a:blip>
          <a:srcRect b="0" l="0" r="0" t="0"/>
          <a:stretch/>
        </p:blipFill>
        <p:spPr>
          <a:xfrm>
            <a:off x="203551" y="448425"/>
            <a:ext cx="8736900" cy="4695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399" name="Shape 399"/>
        <p:cNvGrpSpPr/>
        <p:nvPr/>
      </p:nvGrpSpPr>
      <p:grpSpPr>
        <a:xfrm>
          <a:off x="0" y="0"/>
          <a:ext cx="0" cy="0"/>
          <a:chOff x="0" y="0"/>
          <a:chExt cx="0" cy="0"/>
        </a:xfrm>
      </p:grpSpPr>
      <p:pic>
        <p:nvPicPr>
          <p:cNvPr descr="preencoded.png" id="400" name="Google Shape;400;p30"/>
          <p:cNvPicPr preferRelativeResize="0"/>
          <p:nvPr/>
        </p:nvPicPr>
        <p:blipFill rotWithShape="1">
          <a:blip r:embed="rId3">
            <a:alphaModFix/>
          </a:blip>
          <a:srcRect b="0" l="0" r="0" t="0"/>
          <a:stretch/>
        </p:blipFill>
        <p:spPr>
          <a:xfrm>
            <a:off x="167725" y="0"/>
            <a:ext cx="9067474"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05" name="Shape 405"/>
        <p:cNvGrpSpPr/>
        <p:nvPr/>
      </p:nvGrpSpPr>
      <p:grpSpPr>
        <a:xfrm>
          <a:off x="0" y="0"/>
          <a:ext cx="0" cy="0"/>
          <a:chOff x="0" y="0"/>
          <a:chExt cx="0" cy="0"/>
        </a:xfrm>
      </p:grpSpPr>
      <p:pic>
        <p:nvPicPr>
          <p:cNvPr descr="preencoded.png" id="406" name="Google Shape;406;p31"/>
          <p:cNvPicPr preferRelativeResize="0"/>
          <p:nvPr/>
        </p:nvPicPr>
        <p:blipFill rotWithShape="1">
          <a:blip r:embed="rId3">
            <a:alphaModFix/>
          </a:blip>
          <a:srcRect b="52816" l="2195" r="3188" t="13610"/>
          <a:stretch/>
        </p:blipFill>
        <p:spPr>
          <a:xfrm>
            <a:off x="271475" y="836451"/>
            <a:ext cx="8320599" cy="166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11" name="Shape 411"/>
        <p:cNvGrpSpPr/>
        <p:nvPr/>
      </p:nvGrpSpPr>
      <p:grpSpPr>
        <a:xfrm>
          <a:off x="0" y="0"/>
          <a:ext cx="0" cy="0"/>
          <a:chOff x="0" y="0"/>
          <a:chExt cx="0" cy="0"/>
        </a:xfrm>
      </p:grpSpPr>
      <p:pic>
        <p:nvPicPr>
          <p:cNvPr descr="preencoded.png" id="412" name="Google Shape;412;p32"/>
          <p:cNvPicPr preferRelativeResize="0"/>
          <p:nvPr/>
        </p:nvPicPr>
        <p:blipFill rotWithShape="1">
          <a:blip r:embed="rId3">
            <a:alphaModFix/>
          </a:blip>
          <a:srcRect b="0" l="0" r="0" t="0"/>
          <a:stretch/>
        </p:blipFill>
        <p:spPr>
          <a:xfrm>
            <a:off x="117350" y="111800"/>
            <a:ext cx="7621801" cy="4318875"/>
          </a:xfrm>
          <a:prstGeom prst="rect">
            <a:avLst/>
          </a:prstGeom>
          <a:noFill/>
          <a:ln>
            <a:noFill/>
          </a:ln>
        </p:spPr>
      </p:pic>
      <p:sp>
        <p:nvSpPr>
          <p:cNvPr id="413" name="Google Shape;413;p32"/>
          <p:cNvSpPr txBox="1"/>
          <p:nvPr/>
        </p:nvSpPr>
        <p:spPr>
          <a:xfrm>
            <a:off x="726800" y="3354450"/>
            <a:ext cx="4067400" cy="47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Nunito"/>
                <a:ea typeface="Nunito"/>
                <a:cs typeface="Nunito"/>
                <a:sym typeface="Nunito"/>
              </a:rPr>
              <a:t>/Contagious</a:t>
            </a:r>
            <a:endParaRPr b="1" i="0" sz="2700" u="none" cap="none" strike="noStrike">
              <a:solidFill>
                <a:srgbClr val="000000"/>
              </a:solidFill>
              <a:latin typeface="Nunito"/>
              <a:ea typeface="Nunito"/>
              <a:cs typeface="Nunito"/>
              <a:sym typeface="Nunito"/>
            </a:endParaRPr>
          </a:p>
        </p:txBody>
      </p:sp>
      <p:pic>
        <p:nvPicPr>
          <p:cNvPr descr="For Notes, MCQs and NCERT Solutions, Please visit our newly updated website https://shikshahouse.com/ This is the 3d animated lesson with explanation which is very interesting and easy to understand way of learning by Shiksha House. Shiksha House is an Education related Channel to teach CBSE, ICSE, NCERT and state board lessons. Shiksha House uploads videos of all Subjects of Secondary, Higher secondary Education. Shiksha House teaches in very interesting way with easy to understandable 3d Animated Video Lessons. For CBSE 9 Math https://www.youtube.com/playlist?list=PLNz32RYOjBepHfDT2Ggc5iFvLe3qOe_kr NCERT 9 Math Solutions https://www.youtube.com/playlist?list=PLNz32RYOjBeq_qtpIGV03Mj7FgCQ8y_fi CBSE 9 Science https://www.youtube.com/playlist?list=PLNz32RYOjBeqeFVeIUv1gpIy2B-K8qt6f CBSE 9 History https://www.youtube.com/playlist?list=PLNz32RYOjBerR7LzNdmL3_TaQjJnSzyk2 CBSE 9 Geography https://www.youtube.com/playlist?list=PLNz32RYOjBeoChqrPqVCdNVr6SmjQo0AW CBSE 9 Civics  https://www.youtube.com/playlist?list=PLNz32RYOjBerAn19cRU32xYbGNF9TKDfj CBSE 9 Economics  https://www.youtube.com/playlist?list=PLNz32RYOjBeqSsmadWRfA3AQG003bEncu  Cbse 10 Math https://www.youtube.com/playlist?list=PLNz32RYOjBeq8O3EmCEjUUsaW9VFymQRx NCERT 10 Math Solutions https://www.youtube.com/playlist?list=PLNz32RYOjBerwlirXRkb54ge9gaF0zR6- CBSE 10 Science https://www.youtube.com/playlist?list=PLNz32RYOjBeoj5i-MeemU6KT92arFF8Rh CBSE 10 History  https://www.youtube.com/playlist?list=PLNz32RYOjBer3xvSgELCNeltWGNAuU14o CBSE 10 Geography  https://www.youtube.com/playlist?list=PLNz32RYOjBeq4tGevNPhZ9EV3hwMOM5BO CBSE 10 Civics https://www.youtube.com/playlist?list=PLNz32RYOjBeofq8srL7tkfSwHND9gcazz CBSE 10 Economics  https://www.youtube.com/playlist?list=PLNz32RYOjBepGt9ERD-Ie_LWckK3FlOE9   ICSE 10 Physics https://www.youtube.com/playlist?list=PLNz32RYOjBepJpX9YNjMGNcgdIEI61NUi ICSE 10 Chemistry https://www.youtube.com/playlist?list=PLNz32RYOjBeow2NQOcLSCU3LzY10gcLtB  ICSE 10 Biology https://www.youtube.com/playlist?list=PLNz32RYOjBeqfHm8AExg-CLHoFnHqXO_u ICSE 10 History https://www.youtube.com/playlist?list=PLNz32RYOjBerlYY4vCblUBSJ1XHtllcLX  ICSE 9 Physics   https://www.youtube.com/playlist?list=PLNz32RYOjBepE9kPFh91n3xuTdiI5R_Wu ICSE  9 Biology https://www.youtube.com/playlist?list=PLNz32RYOjBepI2jYs4U5N1MterKuIt9c2 ICSE 9 Chemistry https://www.youtube.com/playlist?list=PLNz32RYOjBep8pKH_vRfmyaHm3b_dTY43 ICSE 9 History https://www.youtube.com/playlist?list=PLNz32RYOjBeoOnazQav-NEC6h1dHvSSxt  Physics 11       https://www.youtube.com/playlist?list=PLNz32RYOjBeqSWcTJGsBtnlUxENW-Ki_w Chemistry 11  https://www.youtube.com/playlist?list=PLNz32RYOjBeoySiHE6MTZOWQGpEhD5tnR Biology 11        https://www.youtube.com/playlist?list=PLNz32RYOjBer1sk9r4j7KqLm3Zc9nwSSE Mathematics  11       https://www.youtube.com/playlist?list=PLNz32RYOjBeq7S_aDyCluN6JN-PXQ55eg  Physics 12        https://www.youtube.com/playlist?list=PLNz32RYOjBepdhGCSA5OoVPha83vKJePl Chemistry 12   https://www.youtube.com/playlist?list=PLNz32RYOjBerucfu000AYIqZdRU1duNXQ Biology 12        https://www.youtube.com/playlist?list=PLNz32RYOjBeon8ZHV7wr5FODAH2kGwEpR Mathematics 12    https://www.youtube.com/playlist?list=PLNz32RYOjBeqvG2l70EcoykvVrmS4pd-k  General Knowledge https://www.youtube.com/playlist?list=PLNz32RYOjBepXyfrrUlxrGkSpu1RlrzIc Motivation  https://www.youtube.com/playlist?list=PLNz32RYOjBepcRB1VFgHXInG8UBjDS2PX  For Face book https://www.facebook.com/shikshahouse  For Twitter https://twitter.com/shikshahouse  For Tumblr https://www.tumblr.com/blog/shikshahouse For website https://shikshahouse.com/ For any query and explanation please write info@shikshahouse.com" id="414" name="Google Shape;414;p32">
            <a:hlinkClick r:id="rId4"/>
          </p:cNvPr>
          <p:cNvPicPr preferRelativeResize="0"/>
          <p:nvPr/>
        </p:nvPicPr>
        <p:blipFill rotWithShape="1">
          <a:blip r:embed="rId5">
            <a:alphaModFix/>
          </a:blip>
          <a:srcRect b="0" l="0" r="0" t="0"/>
          <a:stretch/>
        </p:blipFill>
        <p:spPr>
          <a:xfrm>
            <a:off x="6446571" y="3354454"/>
            <a:ext cx="2697425" cy="202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19" name="Shape 419"/>
        <p:cNvGrpSpPr/>
        <p:nvPr/>
      </p:nvGrpSpPr>
      <p:grpSpPr>
        <a:xfrm>
          <a:off x="0" y="0"/>
          <a:ext cx="0" cy="0"/>
          <a:chOff x="0" y="0"/>
          <a:chExt cx="0" cy="0"/>
        </a:xfrm>
      </p:grpSpPr>
      <p:pic>
        <p:nvPicPr>
          <p:cNvPr descr="preencoded.png" id="420" name="Google Shape;420;p33"/>
          <p:cNvPicPr preferRelativeResize="0"/>
          <p:nvPr/>
        </p:nvPicPr>
        <p:blipFill rotWithShape="1">
          <a:blip r:embed="rId3">
            <a:alphaModFix/>
          </a:blip>
          <a:srcRect b="0" l="0" r="0" t="0"/>
          <a:stretch/>
        </p:blipFill>
        <p:spPr>
          <a:xfrm>
            <a:off x="153750" y="172975"/>
            <a:ext cx="8836500" cy="4970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425" name="Shape 425"/>
        <p:cNvGrpSpPr/>
        <p:nvPr/>
      </p:nvGrpSpPr>
      <p:grpSpPr>
        <a:xfrm>
          <a:off x="0" y="0"/>
          <a:ext cx="0" cy="0"/>
          <a:chOff x="0" y="0"/>
          <a:chExt cx="0" cy="0"/>
        </a:xfrm>
      </p:grpSpPr>
      <p:pic>
        <p:nvPicPr>
          <p:cNvPr descr="preencoded.png" id="426" name="Google Shape;426;p34"/>
          <p:cNvPicPr preferRelativeResize="0"/>
          <p:nvPr/>
        </p:nvPicPr>
        <p:blipFill rotWithShape="1">
          <a:blip r:embed="rId3">
            <a:alphaModFix/>
          </a:blip>
          <a:srcRect b="0" l="0" r="0" t="0"/>
          <a:stretch/>
        </p:blipFill>
        <p:spPr>
          <a:xfrm>
            <a:off x="147425" y="248450"/>
            <a:ext cx="8811551" cy="4895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